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7" r:id="rId4"/>
    <p:sldId id="264" r:id="rId5"/>
    <p:sldId id="292" r:id="rId6"/>
    <p:sldId id="293" r:id="rId7"/>
    <p:sldId id="294" r:id="rId8"/>
    <p:sldId id="295" r:id="rId9"/>
    <p:sldId id="296" r:id="rId10"/>
    <p:sldId id="297" r:id="rId11"/>
    <p:sldId id="291" r:id="rId12"/>
    <p:sldId id="286" r:id="rId13"/>
    <p:sldId id="288" r:id="rId14"/>
    <p:sldId id="289" r:id="rId15"/>
    <p:sldId id="258" r:id="rId16"/>
    <p:sldId id="310" r:id="rId17"/>
    <p:sldId id="276" r:id="rId18"/>
    <p:sldId id="271" r:id="rId19"/>
    <p:sldId id="302" r:id="rId20"/>
    <p:sldId id="300" r:id="rId21"/>
    <p:sldId id="301" r:id="rId22"/>
    <p:sldId id="265" r:id="rId23"/>
    <p:sldId id="304" r:id="rId24"/>
    <p:sldId id="305" r:id="rId25"/>
    <p:sldId id="335" r:id="rId26"/>
    <p:sldId id="268" r:id="rId27"/>
    <p:sldId id="329" r:id="rId28"/>
    <p:sldId id="306" r:id="rId29"/>
    <p:sldId id="307" r:id="rId30"/>
    <p:sldId id="308" r:id="rId31"/>
    <p:sldId id="309" r:id="rId32"/>
    <p:sldId id="267" r:id="rId33"/>
    <p:sldId id="274" r:id="rId34"/>
    <p:sldId id="279" r:id="rId35"/>
    <p:sldId id="280" r:id="rId36"/>
    <p:sldId id="278" r:id="rId37"/>
    <p:sldId id="311" r:id="rId38"/>
    <p:sldId id="272" r:id="rId39"/>
    <p:sldId id="315" r:id="rId40"/>
    <p:sldId id="313" r:id="rId41"/>
    <p:sldId id="312" r:id="rId42"/>
    <p:sldId id="275" r:id="rId43"/>
    <p:sldId id="316" r:id="rId44"/>
    <p:sldId id="314" r:id="rId45"/>
    <p:sldId id="318" r:id="rId46"/>
    <p:sldId id="319" r:id="rId47"/>
    <p:sldId id="320" r:id="rId48"/>
    <p:sldId id="263" r:id="rId49"/>
    <p:sldId id="321" r:id="rId50"/>
    <p:sldId id="261" r:id="rId51"/>
    <p:sldId id="281" r:id="rId52"/>
    <p:sldId id="282" r:id="rId53"/>
    <p:sldId id="324" r:id="rId54"/>
    <p:sldId id="285" r:id="rId55"/>
    <p:sldId id="262" r:id="rId56"/>
    <p:sldId id="325" r:id="rId57"/>
    <p:sldId id="327" r:id="rId58"/>
    <p:sldId id="328" r:id="rId59"/>
    <p:sldId id="338" r:id="rId60"/>
    <p:sldId id="330" r:id="rId61"/>
    <p:sldId id="332" r:id="rId62"/>
    <p:sldId id="336" r:id="rId63"/>
    <p:sldId id="33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2A1C8-7056-4CAF-9BF4-0CAE651EB65A}" v="1" dt="2020-03-25T05:56:05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nse Jo" userId="7065f132-423b-467f-bb69-b9090ca06d3e" providerId="ADAL" clId="{136D616D-895E-4030-964A-E7D76042E642}"/>
    <pc:docChg chg="undo custSel addSld delSld modSld sldOrd">
      <pc:chgData name="Wonse Jo" userId="7065f132-423b-467f-bb69-b9090ca06d3e" providerId="ADAL" clId="{136D616D-895E-4030-964A-E7D76042E642}" dt="2019-04-08T20:59:57.943" v="460"/>
      <pc:docMkLst>
        <pc:docMk/>
      </pc:docMkLst>
      <pc:sldChg chg="modSp">
        <pc:chgData name="Wonse Jo" userId="7065f132-423b-467f-bb69-b9090ca06d3e" providerId="ADAL" clId="{136D616D-895E-4030-964A-E7D76042E642}" dt="2019-04-08T18:28:32.641" v="258" actId="313"/>
        <pc:sldMkLst>
          <pc:docMk/>
          <pc:sldMk cId="2710772867" sldId="258"/>
        </pc:sldMkLst>
        <pc:spChg chg="mod">
          <ac:chgData name="Wonse Jo" userId="7065f132-423b-467f-bb69-b9090ca06d3e" providerId="ADAL" clId="{136D616D-895E-4030-964A-E7D76042E642}" dt="2019-04-08T18:28:32.641" v="258" actId="313"/>
          <ac:spMkLst>
            <pc:docMk/>
            <pc:sldMk cId="2710772867" sldId="258"/>
            <ac:spMk id="3" creationId="{00000000-0000-0000-0000-000000000000}"/>
          </ac:spMkLst>
        </pc:spChg>
      </pc:sldChg>
      <pc:sldChg chg="modSp">
        <pc:chgData name="Wonse Jo" userId="7065f132-423b-467f-bb69-b9090ca06d3e" providerId="ADAL" clId="{136D616D-895E-4030-964A-E7D76042E642}" dt="2019-04-08T18:39:13.319" v="364" actId="20577"/>
        <pc:sldMkLst>
          <pc:docMk/>
          <pc:sldMk cId="107564491" sldId="262"/>
        </pc:sldMkLst>
        <pc:spChg chg="mod">
          <ac:chgData name="Wonse Jo" userId="7065f132-423b-467f-bb69-b9090ca06d3e" providerId="ADAL" clId="{136D616D-895E-4030-964A-E7D76042E642}" dt="2019-04-08T18:39:13.319" v="364" actId="20577"/>
          <ac:spMkLst>
            <pc:docMk/>
            <pc:sldMk cId="107564491" sldId="262"/>
            <ac:spMk id="3" creationId="{00000000-0000-0000-0000-000000000000}"/>
          </ac:spMkLst>
        </pc:spChg>
      </pc:sldChg>
      <pc:sldChg chg="modSp">
        <pc:chgData name="Wonse Jo" userId="7065f132-423b-467f-bb69-b9090ca06d3e" providerId="ADAL" clId="{136D616D-895E-4030-964A-E7D76042E642}" dt="2019-04-08T18:46:29.891" v="387" actId="20578"/>
        <pc:sldMkLst>
          <pc:docMk/>
          <pc:sldMk cId="2284266987" sldId="264"/>
        </pc:sldMkLst>
        <pc:spChg chg="mod">
          <ac:chgData name="Wonse Jo" userId="7065f132-423b-467f-bb69-b9090ca06d3e" providerId="ADAL" clId="{136D616D-895E-4030-964A-E7D76042E642}" dt="2019-04-08T18:46:29.891" v="387" actId="20578"/>
          <ac:spMkLst>
            <pc:docMk/>
            <pc:sldMk cId="2284266987" sldId="264"/>
            <ac:spMk id="3" creationId="{00000000-0000-0000-0000-000000000000}"/>
          </ac:spMkLst>
        </pc:spChg>
      </pc:sldChg>
      <pc:sldChg chg="modSp">
        <pc:chgData name="Wonse Jo" userId="7065f132-423b-467f-bb69-b9090ca06d3e" providerId="ADAL" clId="{136D616D-895E-4030-964A-E7D76042E642}" dt="2019-04-08T17:24:35.352" v="38" actId="20577"/>
        <pc:sldMkLst>
          <pc:docMk/>
          <pc:sldMk cId="1354302052" sldId="267"/>
        </pc:sldMkLst>
        <pc:spChg chg="mod">
          <ac:chgData name="Wonse Jo" userId="7065f132-423b-467f-bb69-b9090ca06d3e" providerId="ADAL" clId="{136D616D-895E-4030-964A-E7D76042E642}" dt="2019-04-08T17:24:35.352" v="38" actId="20577"/>
          <ac:spMkLst>
            <pc:docMk/>
            <pc:sldMk cId="1354302052" sldId="267"/>
            <ac:spMk id="3" creationId="{00000000-0000-0000-0000-000000000000}"/>
          </ac:spMkLst>
        </pc:spChg>
      </pc:sldChg>
      <pc:sldChg chg="modSp">
        <pc:chgData name="Wonse Jo" userId="7065f132-423b-467f-bb69-b9090ca06d3e" providerId="ADAL" clId="{136D616D-895E-4030-964A-E7D76042E642}" dt="2019-04-08T18:29:25.808" v="263" actId="313"/>
        <pc:sldMkLst>
          <pc:docMk/>
          <pc:sldMk cId="3488878898" sldId="271"/>
        </pc:sldMkLst>
        <pc:spChg chg="mod">
          <ac:chgData name="Wonse Jo" userId="7065f132-423b-467f-bb69-b9090ca06d3e" providerId="ADAL" clId="{136D616D-895E-4030-964A-E7D76042E642}" dt="2019-04-08T18:29:25.808" v="263" actId="313"/>
          <ac:spMkLst>
            <pc:docMk/>
            <pc:sldMk cId="3488878898" sldId="271"/>
            <ac:spMk id="3" creationId="{00000000-0000-0000-0000-000000000000}"/>
          </ac:spMkLst>
        </pc:spChg>
      </pc:sldChg>
      <pc:sldChg chg="addSp modSp">
        <pc:chgData name="Wonse Jo" userId="7065f132-423b-467f-bb69-b9090ca06d3e" providerId="ADAL" clId="{136D616D-895E-4030-964A-E7D76042E642}" dt="2019-04-08T18:37:14.526" v="359" actId="113"/>
        <pc:sldMkLst>
          <pc:docMk/>
          <pc:sldMk cId="3862859563" sldId="275"/>
        </pc:sldMkLst>
        <pc:spChg chg="mod">
          <ac:chgData name="Wonse Jo" userId="7065f132-423b-467f-bb69-b9090ca06d3e" providerId="ADAL" clId="{136D616D-895E-4030-964A-E7D76042E642}" dt="2019-04-08T18:37:14.526" v="359" actId="113"/>
          <ac:spMkLst>
            <pc:docMk/>
            <pc:sldMk cId="3862859563" sldId="275"/>
            <ac:spMk id="3" creationId="{00000000-0000-0000-0000-000000000000}"/>
          </ac:spMkLst>
        </pc:spChg>
        <pc:cxnChg chg="add mod">
          <ac:chgData name="Wonse Jo" userId="7065f132-423b-467f-bb69-b9090ca06d3e" providerId="ADAL" clId="{136D616D-895E-4030-964A-E7D76042E642}" dt="2019-04-08T17:26:36.317" v="42" actId="14100"/>
          <ac:cxnSpMkLst>
            <pc:docMk/>
            <pc:sldMk cId="3862859563" sldId="275"/>
            <ac:cxnSpMk id="7" creationId="{3C93A451-C9CA-4B2F-9BC1-D286836EF4BD}"/>
          </ac:cxnSpMkLst>
        </pc:cxnChg>
      </pc:sldChg>
      <pc:sldChg chg="modSp">
        <pc:chgData name="Wonse Jo" userId="7065f132-423b-467f-bb69-b9090ca06d3e" providerId="ADAL" clId="{136D616D-895E-4030-964A-E7D76042E642}" dt="2019-04-08T18:51:47.665" v="441" actId="1076"/>
        <pc:sldMkLst>
          <pc:docMk/>
          <pc:sldMk cId="2497599862" sldId="280"/>
        </pc:sldMkLst>
        <pc:picChg chg="mod">
          <ac:chgData name="Wonse Jo" userId="7065f132-423b-467f-bb69-b9090ca06d3e" providerId="ADAL" clId="{136D616D-895E-4030-964A-E7D76042E642}" dt="2019-04-08T18:51:45.178" v="440" actId="14100"/>
          <ac:picMkLst>
            <pc:docMk/>
            <pc:sldMk cId="2497599862" sldId="280"/>
            <ac:picMk id="4" creationId="{00000000-0000-0000-0000-000000000000}"/>
          </ac:picMkLst>
        </pc:picChg>
        <pc:picChg chg="mod">
          <ac:chgData name="Wonse Jo" userId="7065f132-423b-467f-bb69-b9090ca06d3e" providerId="ADAL" clId="{136D616D-895E-4030-964A-E7D76042E642}" dt="2019-04-08T18:51:47.665" v="441" actId="1076"/>
          <ac:picMkLst>
            <pc:docMk/>
            <pc:sldMk cId="2497599862" sldId="280"/>
            <ac:picMk id="5" creationId="{00000000-0000-0000-0000-000000000000}"/>
          </ac:picMkLst>
        </pc:picChg>
      </pc:sldChg>
      <pc:sldChg chg="addSp modSp">
        <pc:chgData name="Wonse Jo" userId="7065f132-423b-467f-bb69-b9090ca06d3e" providerId="ADAL" clId="{136D616D-895E-4030-964A-E7D76042E642}" dt="2019-04-08T20:59:57.943" v="460"/>
        <pc:sldMkLst>
          <pc:docMk/>
          <pc:sldMk cId="2299753613" sldId="281"/>
        </pc:sldMkLst>
        <pc:picChg chg="mod">
          <ac:chgData name="Wonse Jo" userId="7065f132-423b-467f-bb69-b9090ca06d3e" providerId="ADAL" clId="{136D616D-895E-4030-964A-E7D76042E642}" dt="2019-04-08T20:32:13.869" v="456" actId="1076"/>
          <ac:picMkLst>
            <pc:docMk/>
            <pc:sldMk cId="2299753613" sldId="281"/>
            <ac:picMk id="5" creationId="{00000000-0000-0000-0000-000000000000}"/>
          </ac:picMkLst>
        </pc:picChg>
        <pc:inkChg chg="add">
          <ac:chgData name="Wonse Jo" userId="7065f132-423b-467f-bb69-b9090ca06d3e" providerId="ADAL" clId="{136D616D-895E-4030-964A-E7D76042E642}" dt="2019-04-08T20:59:57.943" v="460"/>
          <ac:inkMkLst>
            <pc:docMk/>
            <pc:sldMk cId="2299753613" sldId="281"/>
            <ac:inkMk id="6" creationId="{4D198505-2A4E-4367-8B5A-1A5FB63B2557}"/>
          </ac:inkMkLst>
        </pc:inkChg>
      </pc:sldChg>
      <pc:sldChg chg="addSp modSp">
        <pc:chgData name="Wonse Jo" userId="7065f132-423b-467f-bb69-b9090ca06d3e" providerId="ADAL" clId="{136D616D-895E-4030-964A-E7D76042E642}" dt="2019-04-08T20:59:57.943" v="460"/>
        <pc:sldMkLst>
          <pc:docMk/>
          <pc:sldMk cId="4213405109" sldId="282"/>
        </pc:sldMkLst>
        <pc:picChg chg="mod">
          <ac:chgData name="Wonse Jo" userId="7065f132-423b-467f-bb69-b9090ca06d3e" providerId="ADAL" clId="{136D616D-895E-4030-964A-E7D76042E642}" dt="2019-04-08T20:32:20.732" v="459" actId="1076"/>
          <ac:picMkLst>
            <pc:docMk/>
            <pc:sldMk cId="4213405109" sldId="282"/>
            <ac:picMk id="6" creationId="{00000000-0000-0000-0000-000000000000}"/>
          </ac:picMkLst>
        </pc:picChg>
        <pc:inkChg chg="add">
          <ac:chgData name="Wonse Jo" userId="7065f132-423b-467f-bb69-b9090ca06d3e" providerId="ADAL" clId="{136D616D-895E-4030-964A-E7D76042E642}" dt="2019-04-08T20:59:57.943" v="460"/>
          <ac:inkMkLst>
            <pc:docMk/>
            <pc:sldMk cId="4213405109" sldId="282"/>
            <ac:inkMk id="4" creationId="{92FD6FC8-C19D-4A47-A69B-50143C17640D}"/>
          </ac:inkMkLst>
        </pc:inkChg>
      </pc:sldChg>
      <pc:sldChg chg="del">
        <pc:chgData name="Wonse Jo" userId="7065f132-423b-467f-bb69-b9090ca06d3e" providerId="ADAL" clId="{136D616D-895E-4030-964A-E7D76042E642}" dt="2019-04-08T17:23:39.801" v="21" actId="2696"/>
        <pc:sldMkLst>
          <pc:docMk/>
          <pc:sldMk cId="3746663268" sldId="298"/>
        </pc:sldMkLst>
      </pc:sldChg>
      <pc:sldChg chg="addSp modSp ord">
        <pc:chgData name="Wonse Jo" userId="7065f132-423b-467f-bb69-b9090ca06d3e" providerId="ADAL" clId="{136D616D-895E-4030-964A-E7D76042E642}" dt="2019-04-08T18:49:19.893" v="389" actId="1076"/>
        <pc:sldMkLst>
          <pc:docMk/>
          <pc:sldMk cId="1886239704" sldId="301"/>
        </pc:sldMkLst>
        <pc:spChg chg="add mod">
          <ac:chgData name="Wonse Jo" userId="7065f132-423b-467f-bb69-b9090ca06d3e" providerId="ADAL" clId="{136D616D-895E-4030-964A-E7D76042E642}" dt="2019-04-08T18:49:19.893" v="389" actId="1076"/>
          <ac:spMkLst>
            <pc:docMk/>
            <pc:sldMk cId="1886239704" sldId="301"/>
            <ac:spMk id="13" creationId="{279B4FBC-1BFA-40D0-9173-42EC08EFC8DF}"/>
          </ac:spMkLst>
        </pc:spChg>
        <pc:picChg chg="mod">
          <ac:chgData name="Wonse Jo" userId="7065f132-423b-467f-bb69-b9090ca06d3e" providerId="ADAL" clId="{136D616D-895E-4030-964A-E7D76042E642}" dt="2019-04-08T18:32:54.606" v="267" actId="1076"/>
          <ac:picMkLst>
            <pc:docMk/>
            <pc:sldMk cId="1886239704" sldId="301"/>
            <ac:picMk id="5" creationId="{00000000-0000-0000-0000-000000000000}"/>
          </ac:picMkLst>
        </pc:picChg>
      </pc:sldChg>
      <pc:sldChg chg="modSp">
        <pc:chgData name="Wonse Jo" userId="7065f132-423b-467f-bb69-b9090ca06d3e" providerId="ADAL" clId="{136D616D-895E-4030-964A-E7D76042E642}" dt="2019-04-08T19:36:23.811" v="442" actId="20577"/>
        <pc:sldMkLst>
          <pc:docMk/>
          <pc:sldMk cId="545136505" sldId="305"/>
        </pc:sldMkLst>
        <pc:spChg chg="mod">
          <ac:chgData name="Wonse Jo" userId="7065f132-423b-467f-bb69-b9090ca06d3e" providerId="ADAL" clId="{136D616D-895E-4030-964A-E7D76042E642}" dt="2019-04-08T19:36:23.811" v="442" actId="20577"/>
          <ac:spMkLst>
            <pc:docMk/>
            <pc:sldMk cId="545136505" sldId="305"/>
            <ac:spMk id="4" creationId="{00000000-0000-0000-0000-000000000000}"/>
          </ac:spMkLst>
        </pc:spChg>
      </pc:sldChg>
      <pc:sldChg chg="modSp">
        <pc:chgData name="Wonse Jo" userId="7065f132-423b-467f-bb69-b9090ca06d3e" providerId="ADAL" clId="{136D616D-895E-4030-964A-E7D76042E642}" dt="2019-04-08T18:33:46.678" v="285" actId="1076"/>
        <pc:sldMkLst>
          <pc:docMk/>
          <pc:sldMk cId="679185393" sldId="306"/>
        </pc:sldMkLst>
        <pc:picChg chg="mod">
          <ac:chgData name="Wonse Jo" userId="7065f132-423b-467f-bb69-b9090ca06d3e" providerId="ADAL" clId="{136D616D-895E-4030-964A-E7D76042E642}" dt="2019-04-08T18:33:46.678" v="285" actId="1076"/>
          <ac:picMkLst>
            <pc:docMk/>
            <pc:sldMk cId="679185393" sldId="306"/>
            <ac:picMk id="9" creationId="{00000000-0000-0000-0000-000000000000}"/>
          </ac:picMkLst>
        </pc:picChg>
      </pc:sldChg>
      <pc:sldChg chg="modSp">
        <pc:chgData name="Wonse Jo" userId="7065f132-423b-467f-bb69-b9090ca06d3e" providerId="ADAL" clId="{136D616D-895E-4030-964A-E7D76042E642}" dt="2019-04-08T18:50:54.283" v="435" actId="1076"/>
        <pc:sldMkLst>
          <pc:docMk/>
          <pc:sldMk cId="40119899" sldId="308"/>
        </pc:sldMkLst>
        <pc:spChg chg="mod">
          <ac:chgData name="Wonse Jo" userId="7065f132-423b-467f-bb69-b9090ca06d3e" providerId="ADAL" clId="{136D616D-895E-4030-964A-E7D76042E642}" dt="2019-04-08T18:50:46.656" v="428" actId="14100"/>
          <ac:spMkLst>
            <pc:docMk/>
            <pc:sldMk cId="40119899" sldId="308"/>
            <ac:spMk id="7" creationId="{00000000-0000-0000-0000-000000000000}"/>
          </ac:spMkLst>
        </pc:spChg>
        <pc:spChg chg="mod">
          <ac:chgData name="Wonse Jo" userId="7065f132-423b-467f-bb69-b9090ca06d3e" providerId="ADAL" clId="{136D616D-895E-4030-964A-E7D76042E642}" dt="2019-04-08T18:50:50.956" v="433" actId="5793"/>
          <ac:spMkLst>
            <pc:docMk/>
            <pc:sldMk cId="40119899" sldId="308"/>
            <ac:spMk id="13" creationId="{00000000-0000-0000-0000-000000000000}"/>
          </ac:spMkLst>
        </pc:spChg>
        <pc:picChg chg="mod">
          <ac:chgData name="Wonse Jo" userId="7065f132-423b-467f-bb69-b9090ca06d3e" providerId="ADAL" clId="{136D616D-895E-4030-964A-E7D76042E642}" dt="2019-04-08T18:50:54.283" v="435" actId="1076"/>
          <ac:picMkLst>
            <pc:docMk/>
            <pc:sldMk cId="40119899" sldId="308"/>
            <ac:picMk id="3" creationId="{00000000-0000-0000-0000-000000000000}"/>
          </ac:picMkLst>
        </pc:picChg>
        <pc:picChg chg="mod">
          <ac:chgData name="Wonse Jo" userId="7065f132-423b-467f-bb69-b9090ca06d3e" providerId="ADAL" clId="{136D616D-895E-4030-964A-E7D76042E642}" dt="2019-04-08T18:50:52.900" v="434" actId="1076"/>
          <ac:picMkLst>
            <pc:docMk/>
            <pc:sldMk cId="40119899" sldId="308"/>
            <ac:picMk id="8" creationId="{00000000-0000-0000-0000-000000000000}"/>
          </ac:picMkLst>
        </pc:picChg>
      </pc:sldChg>
      <pc:sldChg chg="modSp">
        <pc:chgData name="Wonse Jo" userId="7065f132-423b-467f-bb69-b9090ca06d3e" providerId="ADAL" clId="{136D616D-895E-4030-964A-E7D76042E642}" dt="2019-04-08T17:24:12.859" v="34" actId="313"/>
        <pc:sldMkLst>
          <pc:docMk/>
          <pc:sldMk cId="1622778370" sldId="309"/>
        </pc:sldMkLst>
        <pc:spChg chg="mod">
          <ac:chgData name="Wonse Jo" userId="7065f132-423b-467f-bb69-b9090ca06d3e" providerId="ADAL" clId="{136D616D-895E-4030-964A-E7D76042E642}" dt="2019-04-08T17:24:12.859" v="34" actId="313"/>
          <ac:spMkLst>
            <pc:docMk/>
            <pc:sldMk cId="1622778370" sldId="309"/>
            <ac:spMk id="4" creationId="{00000000-0000-0000-0000-000000000000}"/>
          </ac:spMkLst>
        </pc:spChg>
      </pc:sldChg>
      <pc:sldChg chg="modSp">
        <pc:chgData name="Wonse Jo" userId="7065f132-423b-467f-bb69-b9090ca06d3e" providerId="ADAL" clId="{136D616D-895E-4030-964A-E7D76042E642}" dt="2019-04-08T18:36:43.427" v="357" actId="20577"/>
        <pc:sldMkLst>
          <pc:docMk/>
          <pc:sldMk cId="4110595478" sldId="312"/>
        </pc:sldMkLst>
        <pc:spChg chg="mod">
          <ac:chgData name="Wonse Jo" userId="7065f132-423b-467f-bb69-b9090ca06d3e" providerId="ADAL" clId="{136D616D-895E-4030-964A-E7D76042E642}" dt="2019-04-08T18:36:43.427" v="357" actId="20577"/>
          <ac:spMkLst>
            <pc:docMk/>
            <pc:sldMk cId="4110595478" sldId="312"/>
            <ac:spMk id="3" creationId="{00000000-0000-0000-0000-000000000000}"/>
          </ac:spMkLst>
        </pc:spChg>
      </pc:sldChg>
      <pc:sldChg chg="addSp modSp">
        <pc:chgData name="Wonse Jo" userId="7065f132-423b-467f-bb69-b9090ca06d3e" providerId="ADAL" clId="{136D616D-895E-4030-964A-E7D76042E642}" dt="2019-04-08T20:03:50.814" v="449"/>
        <pc:sldMkLst>
          <pc:docMk/>
          <pc:sldMk cId="4199672" sldId="313"/>
        </pc:sldMkLst>
        <pc:spChg chg="mod">
          <ac:chgData name="Wonse Jo" userId="7065f132-423b-467f-bb69-b9090ca06d3e" providerId="ADAL" clId="{136D616D-895E-4030-964A-E7D76042E642}" dt="2019-04-08T18:36:55.163" v="358" actId="14100"/>
          <ac:spMkLst>
            <pc:docMk/>
            <pc:sldMk cId="4199672" sldId="313"/>
            <ac:spMk id="6" creationId="{00000000-0000-0000-0000-000000000000}"/>
          </ac:spMkLst>
        </pc:spChg>
        <pc:inkChg chg="add">
          <ac:chgData name="Wonse Jo" userId="7065f132-423b-467f-bb69-b9090ca06d3e" providerId="ADAL" clId="{136D616D-895E-4030-964A-E7D76042E642}" dt="2019-04-08T20:03:50.814" v="449"/>
          <ac:inkMkLst>
            <pc:docMk/>
            <pc:sldMk cId="4199672" sldId="313"/>
            <ac:inkMk id="4" creationId="{328B77FA-FB36-4CB4-B569-4C8BED0F4A34}"/>
          </ac:inkMkLst>
        </pc:inkChg>
      </pc:sldChg>
      <pc:sldChg chg="modSp">
        <pc:chgData name="Wonse Jo" userId="7065f132-423b-467f-bb69-b9090ca06d3e" providerId="ADAL" clId="{136D616D-895E-4030-964A-E7D76042E642}" dt="2019-04-08T18:37:27.609" v="360" actId="14100"/>
        <pc:sldMkLst>
          <pc:docMk/>
          <pc:sldMk cId="1122302882" sldId="316"/>
        </pc:sldMkLst>
        <pc:spChg chg="mod">
          <ac:chgData name="Wonse Jo" userId="7065f132-423b-467f-bb69-b9090ca06d3e" providerId="ADAL" clId="{136D616D-895E-4030-964A-E7D76042E642}" dt="2019-04-08T18:37:27.609" v="360" actId="14100"/>
          <ac:spMkLst>
            <pc:docMk/>
            <pc:sldMk cId="1122302882" sldId="316"/>
            <ac:spMk id="6" creationId="{00000000-0000-0000-0000-000000000000}"/>
          </ac:spMkLst>
        </pc:spChg>
      </pc:sldChg>
      <pc:sldChg chg="modSp">
        <pc:chgData name="Wonse Jo" userId="7065f132-423b-467f-bb69-b9090ca06d3e" providerId="ADAL" clId="{136D616D-895E-4030-964A-E7D76042E642}" dt="2019-04-08T20:18:42.094" v="452" actId="14100"/>
        <pc:sldMkLst>
          <pc:docMk/>
          <pc:sldMk cId="1495439589" sldId="318"/>
        </pc:sldMkLst>
        <pc:picChg chg="mod">
          <ac:chgData name="Wonse Jo" userId="7065f132-423b-467f-bb69-b9090ca06d3e" providerId="ADAL" clId="{136D616D-895E-4030-964A-E7D76042E642}" dt="2019-04-08T20:18:42.094" v="452" actId="14100"/>
          <ac:picMkLst>
            <pc:docMk/>
            <pc:sldMk cId="1495439589" sldId="318"/>
            <ac:picMk id="4" creationId="{00000000-0000-0000-0000-000000000000}"/>
          </ac:picMkLst>
        </pc:picChg>
      </pc:sldChg>
      <pc:sldChg chg="modSp">
        <pc:chgData name="Wonse Jo" userId="7065f132-423b-467f-bb69-b9090ca06d3e" providerId="ADAL" clId="{136D616D-895E-4030-964A-E7D76042E642}" dt="2019-04-08T18:37:52.673" v="361" actId="113"/>
        <pc:sldMkLst>
          <pc:docMk/>
          <pc:sldMk cId="638957440" sldId="319"/>
        </pc:sldMkLst>
        <pc:spChg chg="mod">
          <ac:chgData name="Wonse Jo" userId="7065f132-423b-467f-bb69-b9090ca06d3e" providerId="ADAL" clId="{136D616D-895E-4030-964A-E7D76042E642}" dt="2019-04-08T18:37:52.673" v="361" actId="113"/>
          <ac:spMkLst>
            <pc:docMk/>
            <pc:sldMk cId="638957440" sldId="319"/>
            <ac:spMk id="3" creationId="{00000000-0000-0000-0000-000000000000}"/>
          </ac:spMkLst>
        </pc:spChg>
      </pc:sldChg>
      <pc:sldChg chg="addSp">
        <pc:chgData name="Wonse Jo" userId="7065f132-423b-467f-bb69-b9090ca06d3e" providerId="ADAL" clId="{136D616D-895E-4030-964A-E7D76042E642}" dt="2019-04-08T20:59:57.943" v="460"/>
        <pc:sldMkLst>
          <pc:docMk/>
          <pc:sldMk cId="3513073230" sldId="320"/>
        </pc:sldMkLst>
        <pc:inkChg chg="add">
          <ac:chgData name="Wonse Jo" userId="7065f132-423b-467f-bb69-b9090ca06d3e" providerId="ADAL" clId="{136D616D-895E-4030-964A-E7D76042E642}" dt="2019-04-08T20:59:57.943" v="460"/>
          <ac:inkMkLst>
            <pc:docMk/>
            <pc:sldMk cId="3513073230" sldId="320"/>
            <ac:inkMk id="5" creationId="{94913FA2-3BDD-4852-9F6E-C0C6B20C6725}"/>
          </ac:inkMkLst>
        </pc:inkChg>
      </pc:sldChg>
      <pc:sldChg chg="modSp">
        <pc:chgData name="Wonse Jo" userId="7065f132-423b-467f-bb69-b9090ca06d3e" providerId="ADAL" clId="{136D616D-895E-4030-964A-E7D76042E642}" dt="2019-04-08T18:39:33.771" v="367" actId="403"/>
        <pc:sldMkLst>
          <pc:docMk/>
          <pc:sldMk cId="716034824" sldId="325"/>
        </pc:sldMkLst>
        <pc:spChg chg="mod">
          <ac:chgData name="Wonse Jo" userId="7065f132-423b-467f-bb69-b9090ca06d3e" providerId="ADAL" clId="{136D616D-895E-4030-964A-E7D76042E642}" dt="2019-04-08T18:39:28.862" v="366" actId="403"/>
          <ac:spMkLst>
            <pc:docMk/>
            <pc:sldMk cId="716034824" sldId="325"/>
            <ac:spMk id="3" creationId="{00000000-0000-0000-0000-000000000000}"/>
          </ac:spMkLst>
        </pc:spChg>
        <pc:spChg chg="mod">
          <ac:chgData name="Wonse Jo" userId="7065f132-423b-467f-bb69-b9090ca06d3e" providerId="ADAL" clId="{136D616D-895E-4030-964A-E7D76042E642}" dt="2019-04-08T18:39:33.771" v="367" actId="403"/>
          <ac:spMkLst>
            <pc:docMk/>
            <pc:sldMk cId="716034824" sldId="325"/>
            <ac:spMk id="4" creationId="{00000000-0000-0000-0000-000000000000}"/>
          </ac:spMkLst>
        </pc:spChg>
      </pc:sldChg>
      <pc:sldChg chg="addSp modSp">
        <pc:chgData name="Wonse Jo" userId="7065f132-423b-467f-bb69-b9090ca06d3e" providerId="ADAL" clId="{136D616D-895E-4030-964A-E7D76042E642}" dt="2019-04-08T17:34:01.782" v="163" actId="1076"/>
        <pc:sldMkLst>
          <pc:docMk/>
          <pc:sldMk cId="3135255047" sldId="328"/>
        </pc:sldMkLst>
        <pc:spChg chg="mod">
          <ac:chgData name="Wonse Jo" userId="7065f132-423b-467f-bb69-b9090ca06d3e" providerId="ADAL" clId="{136D616D-895E-4030-964A-E7D76042E642}" dt="2019-04-08T17:33:55.037" v="160" actId="20577"/>
          <ac:spMkLst>
            <pc:docMk/>
            <pc:sldMk cId="3135255047" sldId="328"/>
            <ac:spMk id="3" creationId="{00000000-0000-0000-0000-000000000000}"/>
          </ac:spMkLst>
        </pc:spChg>
        <pc:picChg chg="add mod">
          <ac:chgData name="Wonse Jo" userId="7065f132-423b-467f-bb69-b9090ca06d3e" providerId="ADAL" clId="{136D616D-895E-4030-964A-E7D76042E642}" dt="2019-04-08T17:33:57.835" v="161" actId="14100"/>
          <ac:picMkLst>
            <pc:docMk/>
            <pc:sldMk cId="3135255047" sldId="328"/>
            <ac:picMk id="5" creationId="{25C7E9ED-B5F2-4045-8B51-8070BF515131}"/>
          </ac:picMkLst>
        </pc:picChg>
        <pc:picChg chg="add mod">
          <ac:chgData name="Wonse Jo" userId="7065f132-423b-467f-bb69-b9090ca06d3e" providerId="ADAL" clId="{136D616D-895E-4030-964A-E7D76042E642}" dt="2019-04-08T17:34:01.782" v="163" actId="1076"/>
          <ac:picMkLst>
            <pc:docMk/>
            <pc:sldMk cId="3135255047" sldId="328"/>
            <ac:picMk id="6" creationId="{9897E88C-C524-4ED1-8868-1596C405F260}"/>
          </ac:picMkLst>
        </pc:picChg>
        <pc:picChg chg="add mod">
          <ac:chgData name="Wonse Jo" userId="7065f132-423b-467f-bb69-b9090ca06d3e" providerId="ADAL" clId="{136D616D-895E-4030-964A-E7D76042E642}" dt="2019-04-08T17:34:00.206" v="162" actId="14100"/>
          <ac:picMkLst>
            <pc:docMk/>
            <pc:sldMk cId="3135255047" sldId="328"/>
            <ac:picMk id="7" creationId="{7074F551-1A08-45BF-968D-92719E8D3B02}"/>
          </ac:picMkLst>
        </pc:picChg>
      </pc:sldChg>
      <pc:sldChg chg="modSp">
        <pc:chgData name="Wonse Jo" userId="7065f132-423b-467f-bb69-b9090ca06d3e" providerId="ADAL" clId="{136D616D-895E-4030-964A-E7D76042E642}" dt="2019-04-08T19:38:58.111" v="448" actId="1076"/>
        <pc:sldMkLst>
          <pc:docMk/>
          <pc:sldMk cId="2881025053" sldId="329"/>
        </pc:sldMkLst>
        <pc:spChg chg="mod">
          <ac:chgData name="Wonse Jo" userId="7065f132-423b-467f-bb69-b9090ca06d3e" providerId="ADAL" clId="{136D616D-895E-4030-964A-E7D76042E642}" dt="2019-04-08T19:38:57.428" v="447" actId="403"/>
          <ac:spMkLst>
            <pc:docMk/>
            <pc:sldMk cId="2881025053" sldId="329"/>
            <ac:spMk id="3" creationId="{00000000-0000-0000-0000-000000000000}"/>
          </ac:spMkLst>
        </pc:spChg>
        <pc:grpChg chg="mod">
          <ac:chgData name="Wonse Jo" userId="7065f132-423b-467f-bb69-b9090ca06d3e" providerId="ADAL" clId="{136D616D-895E-4030-964A-E7D76042E642}" dt="2019-04-08T19:38:58.111" v="448" actId="1076"/>
          <ac:grpSpMkLst>
            <pc:docMk/>
            <pc:sldMk cId="2881025053" sldId="329"/>
            <ac:grpSpMk id="11" creationId="{00000000-0000-0000-0000-000000000000}"/>
          </ac:grpSpMkLst>
        </pc:grpChg>
      </pc:sldChg>
      <pc:sldChg chg="modSp">
        <pc:chgData name="Wonse Jo" userId="7065f132-423b-467f-bb69-b9090ca06d3e" providerId="ADAL" clId="{136D616D-895E-4030-964A-E7D76042E642}" dt="2019-04-08T18:40:06.347" v="380" actId="20577"/>
        <pc:sldMkLst>
          <pc:docMk/>
          <pc:sldMk cId="3347635298" sldId="332"/>
        </pc:sldMkLst>
        <pc:spChg chg="mod">
          <ac:chgData name="Wonse Jo" userId="7065f132-423b-467f-bb69-b9090ca06d3e" providerId="ADAL" clId="{136D616D-895E-4030-964A-E7D76042E642}" dt="2019-04-08T18:40:06.347" v="380" actId="20577"/>
          <ac:spMkLst>
            <pc:docMk/>
            <pc:sldMk cId="3347635298" sldId="332"/>
            <ac:spMk id="3" creationId="{00000000-0000-0000-0000-000000000000}"/>
          </ac:spMkLst>
        </pc:spChg>
      </pc:sldChg>
      <pc:sldChg chg="modSp">
        <pc:chgData name="Wonse Jo" userId="7065f132-423b-467f-bb69-b9090ca06d3e" providerId="ADAL" clId="{136D616D-895E-4030-964A-E7D76042E642}" dt="2019-04-08T17:35:58.028" v="257" actId="1076"/>
        <pc:sldMkLst>
          <pc:docMk/>
          <pc:sldMk cId="614749779" sldId="336"/>
        </pc:sldMkLst>
        <pc:picChg chg="mod">
          <ac:chgData name="Wonse Jo" userId="7065f132-423b-467f-bb69-b9090ca06d3e" providerId="ADAL" clId="{136D616D-895E-4030-964A-E7D76042E642}" dt="2019-04-08T17:35:58.028" v="257" actId="1076"/>
          <ac:picMkLst>
            <pc:docMk/>
            <pc:sldMk cId="614749779" sldId="336"/>
            <ac:picMk id="5" creationId="{00000000-0000-0000-0000-000000000000}"/>
          </ac:picMkLst>
        </pc:picChg>
      </pc:sldChg>
      <pc:sldChg chg="modSp add">
        <pc:chgData name="Wonse Jo" userId="7065f132-423b-467f-bb69-b9090ca06d3e" providerId="ADAL" clId="{136D616D-895E-4030-964A-E7D76042E642}" dt="2019-04-08T18:45:52.777" v="386" actId="20577"/>
        <pc:sldMkLst>
          <pc:docMk/>
          <pc:sldMk cId="1886511059" sldId="337"/>
        </pc:sldMkLst>
        <pc:spChg chg="mod">
          <ac:chgData name="Wonse Jo" userId="7065f132-423b-467f-bb69-b9090ca06d3e" providerId="ADAL" clId="{136D616D-895E-4030-964A-E7D76042E642}" dt="2019-04-08T17:23:32.609" v="20" actId="20577"/>
          <ac:spMkLst>
            <pc:docMk/>
            <pc:sldMk cId="1886511059" sldId="337"/>
            <ac:spMk id="2" creationId="{00000000-0000-0000-0000-000000000000}"/>
          </ac:spMkLst>
        </pc:spChg>
        <pc:spChg chg="mod">
          <ac:chgData name="Wonse Jo" userId="7065f132-423b-467f-bb69-b9090ca06d3e" providerId="ADAL" clId="{136D616D-895E-4030-964A-E7D76042E642}" dt="2019-04-08T18:45:52.777" v="386" actId="20577"/>
          <ac:spMkLst>
            <pc:docMk/>
            <pc:sldMk cId="1886511059" sldId="337"/>
            <ac:spMk id="3" creationId="{00000000-0000-0000-0000-000000000000}"/>
          </ac:spMkLst>
        </pc:spChg>
        <pc:spChg chg="mod">
          <ac:chgData name="Wonse Jo" userId="7065f132-423b-467f-bb69-b9090ca06d3e" providerId="ADAL" clId="{136D616D-895E-4030-964A-E7D76042E642}" dt="2019-04-08T17:35:48.694" v="256" actId="1076"/>
          <ac:spMkLst>
            <pc:docMk/>
            <pc:sldMk cId="1886511059" sldId="337"/>
            <ac:spMk id="12" creationId="{00000000-0000-0000-0000-000000000000}"/>
          </ac:spMkLst>
        </pc:spChg>
      </pc:sldChg>
      <pc:sldChg chg="modSp add">
        <pc:chgData name="Wonse Jo" userId="7065f132-423b-467f-bb69-b9090ca06d3e" providerId="ADAL" clId="{136D616D-895E-4030-964A-E7D76042E642}" dt="2019-04-08T17:35:12.311" v="255" actId="20577"/>
        <pc:sldMkLst>
          <pc:docMk/>
          <pc:sldMk cId="93412169" sldId="338"/>
        </pc:sldMkLst>
        <pc:spChg chg="mod">
          <ac:chgData name="Wonse Jo" userId="7065f132-423b-467f-bb69-b9090ca06d3e" providerId="ADAL" clId="{136D616D-895E-4030-964A-E7D76042E642}" dt="2019-04-08T17:35:12.311" v="255" actId="20577"/>
          <ac:spMkLst>
            <pc:docMk/>
            <pc:sldMk cId="93412169" sldId="338"/>
            <ac:spMk id="3" creationId="{00000000-0000-0000-0000-000000000000}"/>
          </ac:spMkLst>
        </pc:spChg>
      </pc:sldChg>
      <pc:sldChg chg="add del">
        <pc:chgData name="Wonse Jo" userId="7065f132-423b-467f-bb69-b9090ca06d3e" providerId="ADAL" clId="{136D616D-895E-4030-964A-E7D76042E642}" dt="2019-04-08T17:30:21.876" v="111"/>
        <pc:sldMkLst>
          <pc:docMk/>
          <pc:sldMk cId="1207705340" sldId="339"/>
        </pc:sldMkLst>
      </pc:sldChg>
      <pc:sldChg chg="add del">
        <pc:chgData name="Wonse Jo" userId="7065f132-423b-467f-bb69-b9090ca06d3e" providerId="ADAL" clId="{136D616D-895E-4030-964A-E7D76042E642}" dt="2019-04-08T17:29:56.163" v="107"/>
        <pc:sldMkLst>
          <pc:docMk/>
          <pc:sldMk cId="2164210980" sldId="339"/>
        </pc:sldMkLst>
      </pc:sldChg>
      <pc:sldChg chg="add del">
        <pc:chgData name="Wonse Jo" userId="7065f132-423b-467f-bb69-b9090ca06d3e" providerId="ADAL" clId="{136D616D-895E-4030-964A-E7D76042E642}" dt="2019-04-08T17:30:07.034" v="109"/>
        <pc:sldMkLst>
          <pc:docMk/>
          <pc:sldMk cId="3475250839" sldId="339"/>
        </pc:sldMkLst>
      </pc:sldChg>
    </pc:docChg>
  </pc:docChgLst>
  <pc:docChgLst>
    <pc:chgData name="Wonse Jo" userId="7065f132-423b-467f-bb69-b9090ca06d3e" providerId="ADAL" clId="{4E32A1C8-7056-4CAF-9BF4-0CAE651EB65A}"/>
    <pc:docChg chg="undo custSel modSld">
      <pc:chgData name="Wonse Jo" userId="7065f132-423b-467f-bb69-b9090ca06d3e" providerId="ADAL" clId="{4E32A1C8-7056-4CAF-9BF4-0CAE651EB65A}" dt="2020-03-25T17:13:46.537" v="43" actId="20577"/>
      <pc:docMkLst>
        <pc:docMk/>
      </pc:docMkLst>
      <pc:sldChg chg="modSp mod">
        <pc:chgData name="Wonse Jo" userId="7065f132-423b-467f-bb69-b9090ca06d3e" providerId="ADAL" clId="{4E32A1C8-7056-4CAF-9BF4-0CAE651EB65A}" dt="2020-03-25T05:48:24.132" v="9" actId="20577"/>
        <pc:sldMkLst>
          <pc:docMk/>
          <pc:sldMk cId="107564491" sldId="262"/>
        </pc:sldMkLst>
        <pc:spChg chg="mod">
          <ac:chgData name="Wonse Jo" userId="7065f132-423b-467f-bb69-b9090ca06d3e" providerId="ADAL" clId="{4E32A1C8-7056-4CAF-9BF4-0CAE651EB65A}" dt="2020-03-25T05:48:24.132" v="9" actId="20577"/>
          <ac:spMkLst>
            <pc:docMk/>
            <pc:sldMk cId="107564491" sldId="262"/>
            <ac:spMk id="3" creationId="{00000000-0000-0000-0000-000000000000}"/>
          </ac:spMkLst>
        </pc:spChg>
      </pc:sldChg>
      <pc:sldChg chg="modSp mod">
        <pc:chgData name="Wonse Jo" userId="7065f132-423b-467f-bb69-b9090ca06d3e" providerId="ADAL" clId="{4E32A1C8-7056-4CAF-9BF4-0CAE651EB65A}" dt="2020-03-25T05:48:54.284" v="19" actId="20577"/>
        <pc:sldMkLst>
          <pc:docMk/>
          <pc:sldMk cId="3862859563" sldId="275"/>
        </pc:sldMkLst>
        <pc:spChg chg="mod">
          <ac:chgData name="Wonse Jo" userId="7065f132-423b-467f-bb69-b9090ca06d3e" providerId="ADAL" clId="{4E32A1C8-7056-4CAF-9BF4-0CAE651EB65A}" dt="2020-03-25T05:48:54.284" v="19" actId="20577"/>
          <ac:spMkLst>
            <pc:docMk/>
            <pc:sldMk cId="3862859563" sldId="275"/>
            <ac:spMk id="3" creationId="{00000000-0000-0000-0000-000000000000}"/>
          </ac:spMkLst>
        </pc:spChg>
      </pc:sldChg>
      <pc:sldChg chg="delSp modSp mod">
        <pc:chgData name="Wonse Jo" userId="7065f132-423b-467f-bb69-b9090ca06d3e" providerId="ADAL" clId="{4E32A1C8-7056-4CAF-9BF4-0CAE651EB65A}" dt="2020-03-25T05:49:13.552" v="22" actId="478"/>
        <pc:sldMkLst>
          <pc:docMk/>
          <pc:sldMk cId="4199672" sldId="313"/>
        </pc:sldMkLst>
        <pc:inkChg chg="del mod">
          <ac:chgData name="Wonse Jo" userId="7065f132-423b-467f-bb69-b9090ca06d3e" providerId="ADAL" clId="{4E32A1C8-7056-4CAF-9BF4-0CAE651EB65A}" dt="2020-03-25T05:49:13.552" v="22" actId="478"/>
          <ac:inkMkLst>
            <pc:docMk/>
            <pc:sldMk cId="4199672" sldId="313"/>
            <ac:inkMk id="4" creationId="{328B77FA-FB36-4CB4-B569-4C8BED0F4A34}"/>
          </ac:inkMkLst>
        </pc:inkChg>
      </pc:sldChg>
      <pc:sldChg chg="modSp mod">
        <pc:chgData name="Wonse Jo" userId="7065f132-423b-467f-bb69-b9090ca06d3e" providerId="ADAL" clId="{4E32A1C8-7056-4CAF-9BF4-0CAE651EB65A}" dt="2020-03-25T05:51:36.851" v="32" actId="20577"/>
        <pc:sldMkLst>
          <pc:docMk/>
          <pc:sldMk cId="638957440" sldId="319"/>
        </pc:sldMkLst>
        <pc:spChg chg="mod">
          <ac:chgData name="Wonse Jo" userId="7065f132-423b-467f-bb69-b9090ca06d3e" providerId="ADAL" clId="{4E32A1C8-7056-4CAF-9BF4-0CAE651EB65A}" dt="2020-03-25T05:51:36.851" v="32" actId="20577"/>
          <ac:spMkLst>
            <pc:docMk/>
            <pc:sldMk cId="638957440" sldId="319"/>
            <ac:spMk id="3" creationId="{00000000-0000-0000-0000-000000000000}"/>
          </ac:spMkLst>
        </pc:spChg>
      </pc:sldChg>
      <pc:sldChg chg="delSp modSp mod">
        <pc:chgData name="Wonse Jo" userId="7065f132-423b-467f-bb69-b9090ca06d3e" providerId="ADAL" clId="{4E32A1C8-7056-4CAF-9BF4-0CAE651EB65A}" dt="2020-03-25T05:51:48.963" v="37" actId="20577"/>
        <pc:sldMkLst>
          <pc:docMk/>
          <pc:sldMk cId="3513073230" sldId="320"/>
        </pc:sldMkLst>
        <pc:spChg chg="mod">
          <ac:chgData name="Wonse Jo" userId="7065f132-423b-467f-bb69-b9090ca06d3e" providerId="ADAL" clId="{4E32A1C8-7056-4CAF-9BF4-0CAE651EB65A}" dt="2020-03-25T05:51:48.963" v="37" actId="20577"/>
          <ac:spMkLst>
            <pc:docMk/>
            <pc:sldMk cId="3513073230" sldId="320"/>
            <ac:spMk id="4" creationId="{00000000-0000-0000-0000-000000000000}"/>
          </ac:spMkLst>
        </pc:spChg>
        <pc:inkChg chg="del">
          <ac:chgData name="Wonse Jo" userId="7065f132-423b-467f-bb69-b9090ca06d3e" providerId="ADAL" clId="{4E32A1C8-7056-4CAF-9BF4-0CAE651EB65A}" dt="2020-03-25T05:51:43.374" v="33" actId="478"/>
          <ac:inkMkLst>
            <pc:docMk/>
            <pc:sldMk cId="3513073230" sldId="320"/>
            <ac:inkMk id="5" creationId="{94913FA2-3BDD-4852-9F6E-C0C6B20C6725}"/>
          </ac:inkMkLst>
        </pc:inkChg>
      </pc:sldChg>
      <pc:sldChg chg="modSp mod">
        <pc:chgData name="Wonse Jo" userId="7065f132-423b-467f-bb69-b9090ca06d3e" providerId="ADAL" clId="{4E32A1C8-7056-4CAF-9BF4-0CAE651EB65A}" dt="2020-03-25T05:56:06.222" v="40"/>
        <pc:sldMkLst>
          <pc:docMk/>
          <pc:sldMk cId="356388923" sldId="324"/>
        </pc:sldMkLst>
        <pc:spChg chg="mod">
          <ac:chgData name="Wonse Jo" userId="7065f132-423b-467f-bb69-b9090ca06d3e" providerId="ADAL" clId="{4E32A1C8-7056-4CAF-9BF4-0CAE651EB65A}" dt="2020-03-25T05:56:06.222" v="40"/>
          <ac:spMkLst>
            <pc:docMk/>
            <pc:sldMk cId="356388923" sldId="324"/>
            <ac:spMk id="3" creationId="{00000000-0000-0000-0000-000000000000}"/>
          </ac:spMkLst>
        </pc:spChg>
      </pc:sldChg>
      <pc:sldChg chg="modSp mod">
        <pc:chgData name="Wonse Jo" userId="7065f132-423b-467f-bb69-b9090ca06d3e" providerId="ADAL" clId="{4E32A1C8-7056-4CAF-9BF4-0CAE651EB65A}" dt="2020-03-25T17:13:46.537" v="43" actId="20577"/>
        <pc:sldMkLst>
          <pc:docMk/>
          <pc:sldMk cId="716034824" sldId="325"/>
        </pc:sldMkLst>
        <pc:spChg chg="mod">
          <ac:chgData name="Wonse Jo" userId="7065f132-423b-467f-bb69-b9090ca06d3e" providerId="ADAL" clId="{4E32A1C8-7056-4CAF-9BF4-0CAE651EB65A}" dt="2020-03-25T17:13:46.537" v="43" actId="20577"/>
          <ac:spMkLst>
            <pc:docMk/>
            <pc:sldMk cId="716034824" sldId="325"/>
            <ac:spMk id="3" creationId="{00000000-0000-0000-0000-000000000000}"/>
          </ac:spMkLst>
        </pc:spChg>
      </pc:sldChg>
      <pc:sldChg chg="modSp mod">
        <pc:chgData name="Wonse Jo" userId="7065f132-423b-467f-bb69-b9090ca06d3e" providerId="ADAL" clId="{4E32A1C8-7056-4CAF-9BF4-0CAE651EB65A}" dt="2020-03-25T17:13:41.926" v="42" actId="20577"/>
        <pc:sldMkLst>
          <pc:docMk/>
          <pc:sldMk cId="3347635298" sldId="332"/>
        </pc:sldMkLst>
        <pc:spChg chg="mod">
          <ac:chgData name="Wonse Jo" userId="7065f132-423b-467f-bb69-b9090ca06d3e" providerId="ADAL" clId="{4E32A1C8-7056-4CAF-9BF4-0CAE651EB65A}" dt="2020-03-25T17:13:41.926" v="42" actId="20577"/>
          <ac:spMkLst>
            <pc:docMk/>
            <pc:sldMk cId="3347635298" sldId="332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8D2202-F827-4517-B0C0-D96980D3F174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077EC47-A652-485C-9706-0DB6B3B79116}">
      <dgm:prSet phldrT="[텍스트]"/>
      <dgm:spPr/>
      <dgm:t>
        <a:bodyPr/>
        <a:lstStyle/>
        <a:p>
          <a:pPr latinLnBrk="1"/>
          <a:r>
            <a:rPr lang="en-US" altLang="ko-KR" err="1"/>
            <a:t>int</a:t>
          </a:r>
          <a:r>
            <a:rPr lang="en-US" altLang="ko-KR"/>
            <a:t> variable;</a:t>
          </a:r>
          <a:endParaRPr lang="ko-KR" altLang="en-US"/>
        </a:p>
      </dgm:t>
    </dgm:pt>
    <dgm:pt modelId="{86232DA7-7D17-439E-9951-37D82086F849}" type="parTrans" cxnId="{2C15F864-57A9-4CC4-8567-D4C112144741}">
      <dgm:prSet/>
      <dgm:spPr/>
      <dgm:t>
        <a:bodyPr/>
        <a:lstStyle/>
        <a:p>
          <a:pPr latinLnBrk="1"/>
          <a:endParaRPr lang="ko-KR" altLang="en-US"/>
        </a:p>
      </dgm:t>
    </dgm:pt>
    <dgm:pt modelId="{0893203C-3A8C-47EC-9B81-CC94E8769AFC}" type="sibTrans" cxnId="{2C15F864-57A9-4CC4-8567-D4C112144741}">
      <dgm:prSet/>
      <dgm:spPr/>
      <dgm:t>
        <a:bodyPr/>
        <a:lstStyle/>
        <a:p>
          <a:pPr latinLnBrk="1"/>
          <a:endParaRPr lang="ko-KR" altLang="en-US"/>
        </a:p>
      </dgm:t>
    </dgm:pt>
    <dgm:pt modelId="{BC0468F5-A86D-4EF0-B0D7-8993B2403B42}">
      <dgm:prSet phldrT="[텍스트]"/>
      <dgm:spPr/>
      <dgm:t>
        <a:bodyPr/>
        <a:lstStyle/>
        <a:p>
          <a:pPr latinLnBrk="1"/>
          <a:r>
            <a:rPr lang="en-US" altLang="ko-KR" err="1"/>
            <a:t>WbDeviceTag</a:t>
          </a:r>
          <a:endParaRPr lang="ko-KR" altLang="en-US"/>
        </a:p>
      </dgm:t>
    </dgm:pt>
    <dgm:pt modelId="{1E66BFE0-4907-4348-9278-2F49E9228354}" type="parTrans" cxnId="{086E8D34-33E5-411E-B5BA-BFE1B476FA54}">
      <dgm:prSet/>
      <dgm:spPr/>
      <dgm:t>
        <a:bodyPr/>
        <a:lstStyle/>
        <a:p>
          <a:pPr latinLnBrk="1"/>
          <a:endParaRPr lang="ko-KR" altLang="en-US"/>
        </a:p>
      </dgm:t>
    </dgm:pt>
    <dgm:pt modelId="{60922697-83CA-4AC8-882F-9F4BECD977BB}" type="sibTrans" cxnId="{086E8D34-33E5-411E-B5BA-BFE1B476FA54}">
      <dgm:prSet/>
      <dgm:spPr/>
      <dgm:t>
        <a:bodyPr/>
        <a:lstStyle/>
        <a:p>
          <a:pPr latinLnBrk="1"/>
          <a:endParaRPr lang="ko-KR" altLang="en-US"/>
        </a:p>
      </dgm:t>
    </dgm:pt>
    <dgm:pt modelId="{E2A4EE02-5032-463A-A70F-B3F5506B2968}">
      <dgm:prSet phldrT="[텍스트]"/>
      <dgm:spPr/>
      <dgm:t>
        <a:bodyPr/>
        <a:lstStyle/>
        <a:p>
          <a:pPr latinLnBrk="1"/>
          <a:r>
            <a:rPr lang="en-US" altLang="ko-KR"/>
            <a:t>Get data from node</a:t>
          </a:r>
          <a:endParaRPr lang="ko-KR" altLang="en-US"/>
        </a:p>
      </dgm:t>
    </dgm:pt>
    <dgm:pt modelId="{091FB466-0099-49AE-B43E-EBF1AE8B83F6}" type="parTrans" cxnId="{5526C9AE-2E30-4A7B-B26F-9A28A0FC5793}">
      <dgm:prSet/>
      <dgm:spPr/>
      <dgm:t>
        <a:bodyPr/>
        <a:lstStyle/>
        <a:p>
          <a:pPr latinLnBrk="1"/>
          <a:endParaRPr lang="ko-KR" altLang="en-US"/>
        </a:p>
      </dgm:t>
    </dgm:pt>
    <dgm:pt modelId="{F67F9C71-772F-4323-9DD3-3FB2A0A7702D}" type="sibTrans" cxnId="{5526C9AE-2E30-4A7B-B26F-9A28A0FC5793}">
      <dgm:prSet/>
      <dgm:spPr/>
      <dgm:t>
        <a:bodyPr/>
        <a:lstStyle/>
        <a:p>
          <a:pPr latinLnBrk="1"/>
          <a:endParaRPr lang="ko-KR" altLang="en-US"/>
        </a:p>
      </dgm:t>
    </dgm:pt>
    <dgm:pt modelId="{8DEA14AA-103A-4B7B-B8CE-98F10F8C4134}">
      <dgm:prSet phldrT="[텍스트]"/>
      <dgm:spPr/>
      <dgm:t>
        <a:bodyPr/>
        <a:lstStyle/>
        <a:p>
          <a:pPr latinLnBrk="1"/>
          <a:r>
            <a:rPr lang="en-US" altLang="ko-KR"/>
            <a:t>A = function();</a:t>
          </a:r>
          <a:endParaRPr lang="ko-KR" altLang="en-US"/>
        </a:p>
      </dgm:t>
    </dgm:pt>
    <dgm:pt modelId="{10D17E94-8CC3-49D8-8258-215454786518}" type="parTrans" cxnId="{85D127FE-D003-4D2E-9041-D01E60AFEE50}">
      <dgm:prSet/>
      <dgm:spPr/>
      <dgm:t>
        <a:bodyPr/>
        <a:lstStyle/>
        <a:p>
          <a:pPr latinLnBrk="1"/>
          <a:endParaRPr lang="ko-KR" altLang="en-US"/>
        </a:p>
      </dgm:t>
    </dgm:pt>
    <dgm:pt modelId="{22E26027-1D9C-4BA5-887E-644528FCB19B}" type="sibTrans" cxnId="{85D127FE-D003-4D2E-9041-D01E60AFEE50}">
      <dgm:prSet/>
      <dgm:spPr/>
      <dgm:t>
        <a:bodyPr/>
        <a:lstStyle/>
        <a:p>
          <a:pPr latinLnBrk="1"/>
          <a:endParaRPr lang="ko-KR" altLang="en-US"/>
        </a:p>
      </dgm:t>
    </dgm:pt>
    <dgm:pt modelId="{925AFA3A-3587-415C-8240-6C68192A89E3}">
      <dgm:prSet phldrT="[텍스트]"/>
      <dgm:spPr/>
      <dgm:t>
        <a:bodyPr/>
        <a:lstStyle/>
        <a:p>
          <a:pPr latinLnBrk="1"/>
          <a:r>
            <a:rPr lang="en-US" altLang="ko-KR"/>
            <a:t>A = </a:t>
          </a:r>
          <a:r>
            <a:rPr lang="en-US" altLang="ko-KR" err="1"/>
            <a:t>wb_motor_get_device</a:t>
          </a:r>
          <a:r>
            <a:rPr lang="en-US" altLang="ko-KR"/>
            <a:t>()</a:t>
          </a:r>
          <a:endParaRPr lang="ko-KR" altLang="en-US"/>
        </a:p>
      </dgm:t>
    </dgm:pt>
    <dgm:pt modelId="{F0FE0E52-6B12-45A7-96F7-6B7E47F307AB}" type="parTrans" cxnId="{6DB783E1-038F-4695-8E35-3C9364FD2BF1}">
      <dgm:prSet/>
      <dgm:spPr/>
      <dgm:t>
        <a:bodyPr/>
        <a:lstStyle/>
        <a:p>
          <a:pPr latinLnBrk="1"/>
          <a:endParaRPr lang="ko-KR" altLang="en-US"/>
        </a:p>
      </dgm:t>
    </dgm:pt>
    <dgm:pt modelId="{AA47EA2B-0375-4E27-A3E9-6DDA397CA66B}" type="sibTrans" cxnId="{6DB783E1-038F-4695-8E35-3C9364FD2BF1}">
      <dgm:prSet/>
      <dgm:spPr/>
      <dgm:t>
        <a:bodyPr/>
        <a:lstStyle/>
        <a:p>
          <a:pPr latinLnBrk="1"/>
          <a:endParaRPr lang="ko-KR" altLang="en-US"/>
        </a:p>
      </dgm:t>
    </dgm:pt>
    <dgm:pt modelId="{80AF3F0F-8277-4FC8-A348-45661FB2CC52}">
      <dgm:prSet phldrT="[텍스트]"/>
      <dgm:spPr/>
      <dgm:t>
        <a:bodyPr/>
        <a:lstStyle/>
        <a:p>
          <a:pPr latinLnBrk="1"/>
          <a:r>
            <a:rPr lang="en-US" altLang="ko-KR"/>
            <a:t>Define Name</a:t>
          </a:r>
          <a:endParaRPr lang="ko-KR" altLang="en-US"/>
        </a:p>
      </dgm:t>
    </dgm:pt>
    <dgm:pt modelId="{2EE9693A-0892-4183-9A37-52A84B438CD3}" type="parTrans" cxnId="{6EEF743F-96DA-4A4B-9CB6-7CE49B5C5004}">
      <dgm:prSet/>
      <dgm:spPr/>
      <dgm:t>
        <a:bodyPr/>
        <a:lstStyle/>
        <a:p>
          <a:pPr latinLnBrk="1"/>
          <a:endParaRPr lang="ko-KR" altLang="en-US"/>
        </a:p>
      </dgm:t>
    </dgm:pt>
    <dgm:pt modelId="{E62B9455-EC90-49DD-83DB-A0D51021846E}" type="sibTrans" cxnId="{6EEF743F-96DA-4A4B-9CB6-7CE49B5C5004}">
      <dgm:prSet/>
      <dgm:spPr/>
      <dgm:t>
        <a:bodyPr/>
        <a:lstStyle/>
        <a:p>
          <a:pPr latinLnBrk="1"/>
          <a:endParaRPr lang="ko-KR" altLang="en-US"/>
        </a:p>
      </dgm:t>
    </dgm:pt>
    <dgm:pt modelId="{FD4AEBA9-ECFE-47A4-912F-A2B000305B7E}">
      <dgm:prSet phldrT="[텍스트]"/>
      <dgm:spPr/>
      <dgm:t>
        <a:bodyPr/>
        <a:lstStyle/>
        <a:p>
          <a:pPr latinLnBrk="1"/>
          <a:r>
            <a:rPr lang="en-US" altLang="ko-KR"/>
            <a:t>Set variables on node</a:t>
          </a:r>
          <a:endParaRPr lang="ko-KR" altLang="en-US"/>
        </a:p>
      </dgm:t>
    </dgm:pt>
    <dgm:pt modelId="{C9A4F025-172D-4051-BAE9-A7F3165CFD3F}" type="parTrans" cxnId="{059F76FB-82DF-4161-9D70-67815D974C97}">
      <dgm:prSet/>
      <dgm:spPr/>
      <dgm:t>
        <a:bodyPr/>
        <a:lstStyle/>
        <a:p>
          <a:pPr latinLnBrk="1"/>
          <a:endParaRPr lang="ko-KR" altLang="en-US"/>
        </a:p>
      </dgm:t>
    </dgm:pt>
    <dgm:pt modelId="{44F8881D-FD05-4C45-BBA4-B75086FDBCA8}" type="sibTrans" cxnId="{059F76FB-82DF-4161-9D70-67815D974C97}">
      <dgm:prSet/>
      <dgm:spPr/>
      <dgm:t>
        <a:bodyPr/>
        <a:lstStyle/>
        <a:p>
          <a:pPr latinLnBrk="1"/>
          <a:endParaRPr lang="ko-KR" altLang="en-US"/>
        </a:p>
      </dgm:t>
    </dgm:pt>
    <dgm:pt modelId="{9B2A6274-AB54-4E49-A28B-8E7C68916F93}">
      <dgm:prSet phldrT="[텍스트]"/>
      <dgm:spPr/>
      <dgm:t>
        <a:bodyPr/>
        <a:lstStyle/>
        <a:p>
          <a:pPr latinLnBrk="1"/>
          <a:r>
            <a:rPr lang="en-US" altLang="ko-KR"/>
            <a:t>void  functions();</a:t>
          </a:r>
          <a:endParaRPr lang="ko-KR" altLang="en-US"/>
        </a:p>
      </dgm:t>
    </dgm:pt>
    <dgm:pt modelId="{A46C9D23-4C33-4C4A-9690-8D6B942E8D2C}" type="parTrans" cxnId="{BAC7D6CF-AAFD-44DB-A239-914447F39E7D}">
      <dgm:prSet/>
      <dgm:spPr/>
      <dgm:t>
        <a:bodyPr/>
        <a:lstStyle/>
        <a:p>
          <a:pPr latinLnBrk="1"/>
          <a:endParaRPr lang="ko-KR" altLang="en-US"/>
        </a:p>
      </dgm:t>
    </dgm:pt>
    <dgm:pt modelId="{06EC755B-134F-4A50-AD19-3745F984F4FA}" type="sibTrans" cxnId="{BAC7D6CF-AAFD-44DB-A239-914447F39E7D}">
      <dgm:prSet/>
      <dgm:spPr/>
      <dgm:t>
        <a:bodyPr/>
        <a:lstStyle/>
        <a:p>
          <a:pPr latinLnBrk="1"/>
          <a:endParaRPr lang="ko-KR" altLang="en-US"/>
        </a:p>
      </dgm:t>
    </dgm:pt>
    <dgm:pt modelId="{8F13B8EC-1589-42FB-BA20-C2AA15694493}">
      <dgm:prSet phldrT="[텍스트]"/>
      <dgm:spPr/>
      <dgm:t>
        <a:bodyPr/>
        <a:lstStyle/>
        <a:p>
          <a:pPr latinLnBrk="1"/>
          <a:r>
            <a:rPr lang="en-US" altLang="ko-KR" err="1"/>
            <a:t>wb_motor_set_device</a:t>
          </a:r>
          <a:r>
            <a:rPr lang="en-US" altLang="ko-KR"/>
            <a:t>();</a:t>
          </a:r>
          <a:endParaRPr lang="ko-KR" altLang="en-US"/>
        </a:p>
      </dgm:t>
    </dgm:pt>
    <dgm:pt modelId="{34BB4A67-6AED-4F0E-AF2D-99F3A1DCBBBB}" type="parTrans" cxnId="{C7EAB033-E843-4307-83FB-0F920CCD5803}">
      <dgm:prSet/>
      <dgm:spPr/>
      <dgm:t>
        <a:bodyPr/>
        <a:lstStyle/>
        <a:p>
          <a:pPr latinLnBrk="1"/>
          <a:endParaRPr lang="ko-KR" altLang="en-US"/>
        </a:p>
      </dgm:t>
    </dgm:pt>
    <dgm:pt modelId="{37A7B166-7637-4825-91BC-4F22F20EC1BB}" type="sibTrans" cxnId="{C7EAB033-E843-4307-83FB-0F920CCD5803}">
      <dgm:prSet/>
      <dgm:spPr/>
      <dgm:t>
        <a:bodyPr/>
        <a:lstStyle/>
        <a:p>
          <a:pPr latinLnBrk="1"/>
          <a:endParaRPr lang="ko-KR" altLang="en-US"/>
        </a:p>
      </dgm:t>
    </dgm:pt>
    <dgm:pt modelId="{1352BD8A-7796-44D3-881D-89C295EDB9CE}" type="pres">
      <dgm:prSet presAssocID="{6E8D2202-F827-4517-B0C0-D96980D3F174}" presName="Name0" presStyleCnt="0">
        <dgm:presLayoutVars>
          <dgm:dir/>
          <dgm:animLvl val="lvl"/>
          <dgm:resizeHandles val="exact"/>
        </dgm:presLayoutVars>
      </dgm:prSet>
      <dgm:spPr/>
    </dgm:pt>
    <dgm:pt modelId="{15BB35F4-94A4-4326-A901-29BA72004114}" type="pres">
      <dgm:prSet presAssocID="{E2A4EE02-5032-463A-A70F-B3F5506B2968}" presName="boxAndChildren" presStyleCnt="0"/>
      <dgm:spPr/>
    </dgm:pt>
    <dgm:pt modelId="{9D05FF83-C088-47AE-9CCE-99B4D264B2ED}" type="pres">
      <dgm:prSet presAssocID="{E2A4EE02-5032-463A-A70F-B3F5506B2968}" presName="parentTextBox" presStyleLbl="node1" presStyleIdx="0" presStyleCnt="3"/>
      <dgm:spPr/>
    </dgm:pt>
    <dgm:pt modelId="{51FA1DB4-50B4-4877-9D44-634EA872D549}" type="pres">
      <dgm:prSet presAssocID="{E2A4EE02-5032-463A-A70F-B3F5506B2968}" presName="entireBox" presStyleLbl="node1" presStyleIdx="0" presStyleCnt="3"/>
      <dgm:spPr/>
    </dgm:pt>
    <dgm:pt modelId="{8E3DEA75-DE0F-46EB-A169-E7083CE41BD3}" type="pres">
      <dgm:prSet presAssocID="{E2A4EE02-5032-463A-A70F-B3F5506B2968}" presName="descendantBox" presStyleCnt="0"/>
      <dgm:spPr/>
    </dgm:pt>
    <dgm:pt modelId="{894C366A-4AD2-48FC-8BFE-FBCBFB609053}" type="pres">
      <dgm:prSet presAssocID="{8DEA14AA-103A-4B7B-B8CE-98F10F8C4134}" presName="childTextBox" presStyleLbl="fgAccFollowNode1" presStyleIdx="0" presStyleCnt="6">
        <dgm:presLayoutVars>
          <dgm:bulletEnabled val="1"/>
        </dgm:presLayoutVars>
      </dgm:prSet>
      <dgm:spPr/>
    </dgm:pt>
    <dgm:pt modelId="{A13A4031-07D0-43BB-9AFD-41321F3F9E33}" type="pres">
      <dgm:prSet presAssocID="{925AFA3A-3587-415C-8240-6C68192A89E3}" presName="childTextBox" presStyleLbl="fgAccFollowNode1" presStyleIdx="1" presStyleCnt="6">
        <dgm:presLayoutVars>
          <dgm:bulletEnabled val="1"/>
        </dgm:presLayoutVars>
      </dgm:prSet>
      <dgm:spPr/>
    </dgm:pt>
    <dgm:pt modelId="{3D42DC86-0BA8-44B3-B6C2-7CBD7BC9E585}" type="pres">
      <dgm:prSet presAssocID="{44F8881D-FD05-4C45-BBA4-B75086FDBCA8}" presName="sp" presStyleCnt="0"/>
      <dgm:spPr/>
    </dgm:pt>
    <dgm:pt modelId="{CB99F821-CE7A-49E6-B945-809DCCB3AD07}" type="pres">
      <dgm:prSet presAssocID="{FD4AEBA9-ECFE-47A4-912F-A2B000305B7E}" presName="arrowAndChildren" presStyleCnt="0"/>
      <dgm:spPr/>
    </dgm:pt>
    <dgm:pt modelId="{039F8707-7FDE-4C42-BEB3-38328E6CE955}" type="pres">
      <dgm:prSet presAssocID="{FD4AEBA9-ECFE-47A4-912F-A2B000305B7E}" presName="parentTextArrow" presStyleLbl="node1" presStyleIdx="0" presStyleCnt="3"/>
      <dgm:spPr/>
    </dgm:pt>
    <dgm:pt modelId="{E351F225-44A5-4856-815C-EE1C397C4768}" type="pres">
      <dgm:prSet presAssocID="{FD4AEBA9-ECFE-47A4-912F-A2B000305B7E}" presName="arrow" presStyleLbl="node1" presStyleIdx="1" presStyleCnt="3"/>
      <dgm:spPr/>
    </dgm:pt>
    <dgm:pt modelId="{CAAF6836-D990-47B7-B2BC-6A7B7945E479}" type="pres">
      <dgm:prSet presAssocID="{FD4AEBA9-ECFE-47A4-912F-A2B000305B7E}" presName="descendantArrow" presStyleCnt="0"/>
      <dgm:spPr/>
    </dgm:pt>
    <dgm:pt modelId="{D644E173-CC56-473D-A182-EC728AA3758C}" type="pres">
      <dgm:prSet presAssocID="{9B2A6274-AB54-4E49-A28B-8E7C68916F93}" presName="childTextArrow" presStyleLbl="fgAccFollowNode1" presStyleIdx="2" presStyleCnt="6">
        <dgm:presLayoutVars>
          <dgm:bulletEnabled val="1"/>
        </dgm:presLayoutVars>
      </dgm:prSet>
      <dgm:spPr/>
    </dgm:pt>
    <dgm:pt modelId="{771FE4F2-0468-4245-9D2D-3DEF13F485FC}" type="pres">
      <dgm:prSet presAssocID="{8F13B8EC-1589-42FB-BA20-C2AA15694493}" presName="childTextArrow" presStyleLbl="fgAccFollowNode1" presStyleIdx="3" presStyleCnt="6">
        <dgm:presLayoutVars>
          <dgm:bulletEnabled val="1"/>
        </dgm:presLayoutVars>
      </dgm:prSet>
      <dgm:spPr/>
    </dgm:pt>
    <dgm:pt modelId="{7B687AC5-958C-4AF2-9600-3790E17FC6AB}" type="pres">
      <dgm:prSet presAssocID="{E62B9455-EC90-49DD-83DB-A0D51021846E}" presName="sp" presStyleCnt="0"/>
      <dgm:spPr/>
    </dgm:pt>
    <dgm:pt modelId="{08FCBAB8-5563-4AC6-B7F8-94D2739FEC74}" type="pres">
      <dgm:prSet presAssocID="{80AF3F0F-8277-4FC8-A348-45661FB2CC52}" presName="arrowAndChildren" presStyleCnt="0"/>
      <dgm:spPr/>
    </dgm:pt>
    <dgm:pt modelId="{FD249C6A-17C3-4F23-B536-527F9FBF2D6C}" type="pres">
      <dgm:prSet presAssocID="{80AF3F0F-8277-4FC8-A348-45661FB2CC52}" presName="parentTextArrow" presStyleLbl="node1" presStyleIdx="1" presStyleCnt="3"/>
      <dgm:spPr/>
    </dgm:pt>
    <dgm:pt modelId="{0C3E1C37-C7D8-460E-9B41-6616D65B3D8B}" type="pres">
      <dgm:prSet presAssocID="{80AF3F0F-8277-4FC8-A348-45661FB2CC52}" presName="arrow" presStyleLbl="node1" presStyleIdx="2" presStyleCnt="3"/>
      <dgm:spPr/>
    </dgm:pt>
    <dgm:pt modelId="{62E05236-0E2F-432D-A547-5EFB838E733A}" type="pres">
      <dgm:prSet presAssocID="{80AF3F0F-8277-4FC8-A348-45661FB2CC52}" presName="descendantArrow" presStyleCnt="0"/>
      <dgm:spPr/>
    </dgm:pt>
    <dgm:pt modelId="{709A84BB-1BCF-48CC-ABAE-764FC13C37E8}" type="pres">
      <dgm:prSet presAssocID="{7077EC47-A652-485C-9706-0DB6B3B79116}" presName="childTextArrow" presStyleLbl="fgAccFollowNode1" presStyleIdx="4" presStyleCnt="6">
        <dgm:presLayoutVars>
          <dgm:bulletEnabled val="1"/>
        </dgm:presLayoutVars>
      </dgm:prSet>
      <dgm:spPr/>
    </dgm:pt>
    <dgm:pt modelId="{0B0EC583-EF37-42BA-9FC0-B262CF96358B}" type="pres">
      <dgm:prSet presAssocID="{BC0468F5-A86D-4EF0-B0D7-8993B2403B42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917110C-103D-476E-9C92-E2D127CC38D9}" type="presOf" srcId="{E2A4EE02-5032-463A-A70F-B3F5506B2968}" destId="{51FA1DB4-50B4-4877-9D44-634EA872D549}" srcOrd="1" destOrd="0" presId="urn:microsoft.com/office/officeart/2005/8/layout/process4"/>
    <dgm:cxn modelId="{5B752018-DF4A-4FF4-9834-049A55CE715B}" type="presOf" srcId="{80AF3F0F-8277-4FC8-A348-45661FB2CC52}" destId="{FD249C6A-17C3-4F23-B536-527F9FBF2D6C}" srcOrd="0" destOrd="0" presId="urn:microsoft.com/office/officeart/2005/8/layout/process4"/>
    <dgm:cxn modelId="{5EAFCA27-D96F-440A-87F3-B109EF97D503}" type="presOf" srcId="{8F13B8EC-1589-42FB-BA20-C2AA15694493}" destId="{771FE4F2-0468-4245-9D2D-3DEF13F485FC}" srcOrd="0" destOrd="0" presId="urn:microsoft.com/office/officeart/2005/8/layout/process4"/>
    <dgm:cxn modelId="{C7EAB033-E843-4307-83FB-0F920CCD5803}" srcId="{FD4AEBA9-ECFE-47A4-912F-A2B000305B7E}" destId="{8F13B8EC-1589-42FB-BA20-C2AA15694493}" srcOrd="1" destOrd="0" parTransId="{34BB4A67-6AED-4F0E-AF2D-99F3A1DCBBBB}" sibTransId="{37A7B166-7637-4825-91BC-4F22F20EC1BB}"/>
    <dgm:cxn modelId="{086E8D34-33E5-411E-B5BA-BFE1B476FA54}" srcId="{80AF3F0F-8277-4FC8-A348-45661FB2CC52}" destId="{BC0468F5-A86D-4EF0-B0D7-8993B2403B42}" srcOrd="1" destOrd="0" parTransId="{1E66BFE0-4907-4348-9278-2F49E9228354}" sibTransId="{60922697-83CA-4AC8-882F-9F4BECD977BB}"/>
    <dgm:cxn modelId="{6EEF743F-96DA-4A4B-9CB6-7CE49B5C5004}" srcId="{6E8D2202-F827-4517-B0C0-D96980D3F174}" destId="{80AF3F0F-8277-4FC8-A348-45661FB2CC52}" srcOrd="0" destOrd="0" parTransId="{2EE9693A-0892-4183-9A37-52A84B438CD3}" sibTransId="{E62B9455-EC90-49DD-83DB-A0D51021846E}"/>
    <dgm:cxn modelId="{2C15F864-57A9-4CC4-8567-D4C112144741}" srcId="{80AF3F0F-8277-4FC8-A348-45661FB2CC52}" destId="{7077EC47-A652-485C-9706-0DB6B3B79116}" srcOrd="0" destOrd="0" parTransId="{86232DA7-7D17-439E-9951-37D82086F849}" sibTransId="{0893203C-3A8C-47EC-9B81-CC94E8769AFC}"/>
    <dgm:cxn modelId="{ED81CB45-7435-449D-AB62-931BFF0F1BE4}" type="presOf" srcId="{9B2A6274-AB54-4E49-A28B-8E7C68916F93}" destId="{D644E173-CC56-473D-A182-EC728AA3758C}" srcOrd="0" destOrd="0" presId="urn:microsoft.com/office/officeart/2005/8/layout/process4"/>
    <dgm:cxn modelId="{9B633E7E-E2FD-4FE0-A8D8-53FB19D8DAB1}" type="presOf" srcId="{FD4AEBA9-ECFE-47A4-912F-A2B000305B7E}" destId="{E351F225-44A5-4856-815C-EE1C397C4768}" srcOrd="1" destOrd="0" presId="urn:microsoft.com/office/officeart/2005/8/layout/process4"/>
    <dgm:cxn modelId="{57BE459B-0DE7-4981-9062-96B37D55A156}" type="presOf" srcId="{6E8D2202-F827-4517-B0C0-D96980D3F174}" destId="{1352BD8A-7796-44D3-881D-89C295EDB9CE}" srcOrd="0" destOrd="0" presId="urn:microsoft.com/office/officeart/2005/8/layout/process4"/>
    <dgm:cxn modelId="{F47E6BAE-ED7C-4EC4-ABD2-B32925F36973}" type="presOf" srcId="{E2A4EE02-5032-463A-A70F-B3F5506B2968}" destId="{9D05FF83-C088-47AE-9CCE-99B4D264B2ED}" srcOrd="0" destOrd="0" presId="urn:microsoft.com/office/officeart/2005/8/layout/process4"/>
    <dgm:cxn modelId="{5526C9AE-2E30-4A7B-B26F-9A28A0FC5793}" srcId="{6E8D2202-F827-4517-B0C0-D96980D3F174}" destId="{E2A4EE02-5032-463A-A70F-B3F5506B2968}" srcOrd="2" destOrd="0" parTransId="{091FB466-0099-49AE-B43E-EBF1AE8B83F6}" sibTransId="{F67F9C71-772F-4323-9DD3-3FB2A0A7702D}"/>
    <dgm:cxn modelId="{F2C8A1B4-F7B0-4137-B6ED-5F81CDFCB71E}" type="presOf" srcId="{7077EC47-A652-485C-9706-0DB6B3B79116}" destId="{709A84BB-1BCF-48CC-ABAE-764FC13C37E8}" srcOrd="0" destOrd="0" presId="urn:microsoft.com/office/officeart/2005/8/layout/process4"/>
    <dgm:cxn modelId="{387720B6-164A-4BDF-BA97-5133EF7F3BF6}" type="presOf" srcId="{BC0468F5-A86D-4EF0-B0D7-8993B2403B42}" destId="{0B0EC583-EF37-42BA-9FC0-B262CF96358B}" srcOrd="0" destOrd="0" presId="urn:microsoft.com/office/officeart/2005/8/layout/process4"/>
    <dgm:cxn modelId="{1B49C5C3-9548-4073-8F5F-FB2D487E38BC}" type="presOf" srcId="{80AF3F0F-8277-4FC8-A348-45661FB2CC52}" destId="{0C3E1C37-C7D8-460E-9B41-6616D65B3D8B}" srcOrd="1" destOrd="0" presId="urn:microsoft.com/office/officeart/2005/8/layout/process4"/>
    <dgm:cxn modelId="{6D6157CA-8474-484F-81F7-0430F7512298}" type="presOf" srcId="{FD4AEBA9-ECFE-47A4-912F-A2B000305B7E}" destId="{039F8707-7FDE-4C42-BEB3-38328E6CE955}" srcOrd="0" destOrd="0" presId="urn:microsoft.com/office/officeart/2005/8/layout/process4"/>
    <dgm:cxn modelId="{5B6750CF-F75B-4114-B3B1-662364A4F099}" type="presOf" srcId="{8DEA14AA-103A-4B7B-B8CE-98F10F8C4134}" destId="{894C366A-4AD2-48FC-8BFE-FBCBFB609053}" srcOrd="0" destOrd="0" presId="urn:microsoft.com/office/officeart/2005/8/layout/process4"/>
    <dgm:cxn modelId="{BAC7D6CF-AAFD-44DB-A239-914447F39E7D}" srcId="{FD4AEBA9-ECFE-47A4-912F-A2B000305B7E}" destId="{9B2A6274-AB54-4E49-A28B-8E7C68916F93}" srcOrd="0" destOrd="0" parTransId="{A46C9D23-4C33-4C4A-9690-8D6B942E8D2C}" sibTransId="{06EC755B-134F-4A50-AD19-3745F984F4FA}"/>
    <dgm:cxn modelId="{6DB783E1-038F-4695-8E35-3C9364FD2BF1}" srcId="{E2A4EE02-5032-463A-A70F-B3F5506B2968}" destId="{925AFA3A-3587-415C-8240-6C68192A89E3}" srcOrd="1" destOrd="0" parTransId="{F0FE0E52-6B12-45A7-96F7-6B7E47F307AB}" sibTransId="{AA47EA2B-0375-4E27-A3E9-6DDA397CA66B}"/>
    <dgm:cxn modelId="{A77D90F1-02D1-4078-B882-9F1418685A1F}" type="presOf" srcId="{925AFA3A-3587-415C-8240-6C68192A89E3}" destId="{A13A4031-07D0-43BB-9AFD-41321F3F9E33}" srcOrd="0" destOrd="0" presId="urn:microsoft.com/office/officeart/2005/8/layout/process4"/>
    <dgm:cxn modelId="{059F76FB-82DF-4161-9D70-67815D974C97}" srcId="{6E8D2202-F827-4517-B0C0-D96980D3F174}" destId="{FD4AEBA9-ECFE-47A4-912F-A2B000305B7E}" srcOrd="1" destOrd="0" parTransId="{C9A4F025-172D-4051-BAE9-A7F3165CFD3F}" sibTransId="{44F8881D-FD05-4C45-BBA4-B75086FDBCA8}"/>
    <dgm:cxn modelId="{85D127FE-D003-4D2E-9041-D01E60AFEE50}" srcId="{E2A4EE02-5032-463A-A70F-B3F5506B2968}" destId="{8DEA14AA-103A-4B7B-B8CE-98F10F8C4134}" srcOrd="0" destOrd="0" parTransId="{10D17E94-8CC3-49D8-8258-215454786518}" sibTransId="{22E26027-1D9C-4BA5-887E-644528FCB19B}"/>
    <dgm:cxn modelId="{AEB5B20D-D85B-4FBC-AD97-C82006442EE6}" type="presParOf" srcId="{1352BD8A-7796-44D3-881D-89C295EDB9CE}" destId="{15BB35F4-94A4-4326-A901-29BA72004114}" srcOrd="0" destOrd="0" presId="urn:microsoft.com/office/officeart/2005/8/layout/process4"/>
    <dgm:cxn modelId="{E007FEE9-2711-4D94-8386-12CEE1F109F1}" type="presParOf" srcId="{15BB35F4-94A4-4326-A901-29BA72004114}" destId="{9D05FF83-C088-47AE-9CCE-99B4D264B2ED}" srcOrd="0" destOrd="0" presId="urn:microsoft.com/office/officeart/2005/8/layout/process4"/>
    <dgm:cxn modelId="{C0CD2DDB-1E8D-4520-A85E-2F6389884F26}" type="presParOf" srcId="{15BB35F4-94A4-4326-A901-29BA72004114}" destId="{51FA1DB4-50B4-4877-9D44-634EA872D549}" srcOrd="1" destOrd="0" presId="urn:microsoft.com/office/officeart/2005/8/layout/process4"/>
    <dgm:cxn modelId="{F2DC16BD-3E38-4083-B080-A184B86D5363}" type="presParOf" srcId="{15BB35F4-94A4-4326-A901-29BA72004114}" destId="{8E3DEA75-DE0F-46EB-A169-E7083CE41BD3}" srcOrd="2" destOrd="0" presId="urn:microsoft.com/office/officeart/2005/8/layout/process4"/>
    <dgm:cxn modelId="{1690E376-9A65-4C9A-93F5-46991C41E718}" type="presParOf" srcId="{8E3DEA75-DE0F-46EB-A169-E7083CE41BD3}" destId="{894C366A-4AD2-48FC-8BFE-FBCBFB609053}" srcOrd="0" destOrd="0" presId="urn:microsoft.com/office/officeart/2005/8/layout/process4"/>
    <dgm:cxn modelId="{F60D1304-AD7D-43CA-98DA-B85CF2961E2D}" type="presParOf" srcId="{8E3DEA75-DE0F-46EB-A169-E7083CE41BD3}" destId="{A13A4031-07D0-43BB-9AFD-41321F3F9E33}" srcOrd="1" destOrd="0" presId="urn:microsoft.com/office/officeart/2005/8/layout/process4"/>
    <dgm:cxn modelId="{2A3239FF-E36B-4BE7-B950-B25F3F63D683}" type="presParOf" srcId="{1352BD8A-7796-44D3-881D-89C295EDB9CE}" destId="{3D42DC86-0BA8-44B3-B6C2-7CBD7BC9E585}" srcOrd="1" destOrd="0" presId="urn:microsoft.com/office/officeart/2005/8/layout/process4"/>
    <dgm:cxn modelId="{3A300610-3A0B-419B-85A0-C9C9CA68531A}" type="presParOf" srcId="{1352BD8A-7796-44D3-881D-89C295EDB9CE}" destId="{CB99F821-CE7A-49E6-B945-809DCCB3AD07}" srcOrd="2" destOrd="0" presId="urn:microsoft.com/office/officeart/2005/8/layout/process4"/>
    <dgm:cxn modelId="{0D182CBF-029D-41B8-810D-6B00591F8168}" type="presParOf" srcId="{CB99F821-CE7A-49E6-B945-809DCCB3AD07}" destId="{039F8707-7FDE-4C42-BEB3-38328E6CE955}" srcOrd="0" destOrd="0" presId="urn:microsoft.com/office/officeart/2005/8/layout/process4"/>
    <dgm:cxn modelId="{C0402879-FA64-45FE-AB31-0A1A5C2D7048}" type="presParOf" srcId="{CB99F821-CE7A-49E6-B945-809DCCB3AD07}" destId="{E351F225-44A5-4856-815C-EE1C397C4768}" srcOrd="1" destOrd="0" presId="urn:microsoft.com/office/officeart/2005/8/layout/process4"/>
    <dgm:cxn modelId="{4B974723-ADC2-49E2-9522-39486E54C661}" type="presParOf" srcId="{CB99F821-CE7A-49E6-B945-809DCCB3AD07}" destId="{CAAF6836-D990-47B7-B2BC-6A7B7945E479}" srcOrd="2" destOrd="0" presId="urn:microsoft.com/office/officeart/2005/8/layout/process4"/>
    <dgm:cxn modelId="{8C1D1BDC-62C4-4A07-8D39-A17C404EDA62}" type="presParOf" srcId="{CAAF6836-D990-47B7-B2BC-6A7B7945E479}" destId="{D644E173-CC56-473D-A182-EC728AA3758C}" srcOrd="0" destOrd="0" presId="urn:microsoft.com/office/officeart/2005/8/layout/process4"/>
    <dgm:cxn modelId="{484CAE0A-A22A-41AF-8418-7F84892CDDD0}" type="presParOf" srcId="{CAAF6836-D990-47B7-B2BC-6A7B7945E479}" destId="{771FE4F2-0468-4245-9D2D-3DEF13F485FC}" srcOrd="1" destOrd="0" presId="urn:microsoft.com/office/officeart/2005/8/layout/process4"/>
    <dgm:cxn modelId="{58838F91-B160-49D1-826B-EB00C313166C}" type="presParOf" srcId="{1352BD8A-7796-44D3-881D-89C295EDB9CE}" destId="{7B687AC5-958C-4AF2-9600-3790E17FC6AB}" srcOrd="3" destOrd="0" presId="urn:microsoft.com/office/officeart/2005/8/layout/process4"/>
    <dgm:cxn modelId="{EB64A8A8-AF64-436C-B8A3-2EFEDA4CAD53}" type="presParOf" srcId="{1352BD8A-7796-44D3-881D-89C295EDB9CE}" destId="{08FCBAB8-5563-4AC6-B7F8-94D2739FEC74}" srcOrd="4" destOrd="0" presId="urn:microsoft.com/office/officeart/2005/8/layout/process4"/>
    <dgm:cxn modelId="{20D37002-852A-459B-9B98-50E2075CE4D4}" type="presParOf" srcId="{08FCBAB8-5563-4AC6-B7F8-94D2739FEC74}" destId="{FD249C6A-17C3-4F23-B536-527F9FBF2D6C}" srcOrd="0" destOrd="0" presId="urn:microsoft.com/office/officeart/2005/8/layout/process4"/>
    <dgm:cxn modelId="{75C48347-23F3-4732-83FA-A58DB18B10E1}" type="presParOf" srcId="{08FCBAB8-5563-4AC6-B7F8-94D2739FEC74}" destId="{0C3E1C37-C7D8-460E-9B41-6616D65B3D8B}" srcOrd="1" destOrd="0" presId="urn:microsoft.com/office/officeart/2005/8/layout/process4"/>
    <dgm:cxn modelId="{7095752D-D114-4190-AA20-03995CAD64DF}" type="presParOf" srcId="{08FCBAB8-5563-4AC6-B7F8-94D2739FEC74}" destId="{62E05236-0E2F-432D-A547-5EFB838E733A}" srcOrd="2" destOrd="0" presId="urn:microsoft.com/office/officeart/2005/8/layout/process4"/>
    <dgm:cxn modelId="{ADB532AE-1192-4BDB-B5B4-6B89FE3EBA3C}" type="presParOf" srcId="{62E05236-0E2F-432D-A547-5EFB838E733A}" destId="{709A84BB-1BCF-48CC-ABAE-764FC13C37E8}" srcOrd="0" destOrd="0" presId="urn:microsoft.com/office/officeart/2005/8/layout/process4"/>
    <dgm:cxn modelId="{7301B762-C821-400A-B40B-3B9AAEC7C474}" type="presParOf" srcId="{62E05236-0E2F-432D-A547-5EFB838E733A}" destId="{0B0EC583-EF37-42BA-9FC0-B262CF96358B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A1DB4-50B4-4877-9D44-634EA872D549}">
      <dsp:nvSpPr>
        <dsp:cNvPr id="0" name=""/>
        <dsp:cNvSpPr/>
      </dsp:nvSpPr>
      <dsp:spPr>
        <a:xfrm>
          <a:off x="0" y="2819443"/>
          <a:ext cx="4468500" cy="925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Get data from node</a:t>
          </a:r>
          <a:endParaRPr lang="ko-KR" altLang="en-US" sz="1700" kern="1200"/>
        </a:p>
      </dsp:txBody>
      <dsp:txXfrm>
        <a:off x="0" y="2819443"/>
        <a:ext cx="4468500" cy="499718"/>
      </dsp:txXfrm>
    </dsp:sp>
    <dsp:sp modelId="{894C366A-4AD2-48FC-8BFE-FBCBFB609053}">
      <dsp:nvSpPr>
        <dsp:cNvPr id="0" name=""/>
        <dsp:cNvSpPr/>
      </dsp:nvSpPr>
      <dsp:spPr>
        <a:xfrm>
          <a:off x="0" y="3300653"/>
          <a:ext cx="2234250" cy="4256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/>
            <a:t>A = function();</a:t>
          </a:r>
          <a:endParaRPr lang="ko-KR" altLang="en-US" sz="1400" kern="1200"/>
        </a:p>
      </dsp:txBody>
      <dsp:txXfrm>
        <a:off x="0" y="3300653"/>
        <a:ext cx="2234250" cy="425685"/>
      </dsp:txXfrm>
    </dsp:sp>
    <dsp:sp modelId="{A13A4031-07D0-43BB-9AFD-41321F3F9E33}">
      <dsp:nvSpPr>
        <dsp:cNvPr id="0" name=""/>
        <dsp:cNvSpPr/>
      </dsp:nvSpPr>
      <dsp:spPr>
        <a:xfrm>
          <a:off x="2234250" y="3300653"/>
          <a:ext cx="2234250" cy="4256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/>
            <a:t>A = </a:t>
          </a:r>
          <a:r>
            <a:rPr lang="en-US" altLang="ko-KR" sz="1400" kern="1200" err="1"/>
            <a:t>wb_motor_get_device</a:t>
          </a:r>
          <a:r>
            <a:rPr lang="en-US" altLang="ko-KR" sz="1400" kern="1200"/>
            <a:t>()</a:t>
          </a:r>
          <a:endParaRPr lang="ko-KR" altLang="en-US" sz="1400" kern="1200"/>
        </a:p>
      </dsp:txBody>
      <dsp:txXfrm>
        <a:off x="2234250" y="3300653"/>
        <a:ext cx="2234250" cy="425685"/>
      </dsp:txXfrm>
    </dsp:sp>
    <dsp:sp modelId="{E351F225-44A5-4856-815C-EE1C397C4768}">
      <dsp:nvSpPr>
        <dsp:cNvPr id="0" name=""/>
        <dsp:cNvSpPr/>
      </dsp:nvSpPr>
      <dsp:spPr>
        <a:xfrm rot="10800000">
          <a:off x="0" y="1410052"/>
          <a:ext cx="4468500" cy="14232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Set variables on node</a:t>
          </a:r>
          <a:endParaRPr lang="ko-KR" altLang="en-US" sz="1700" kern="1200"/>
        </a:p>
      </dsp:txBody>
      <dsp:txXfrm rot="-10800000">
        <a:off x="0" y="1410052"/>
        <a:ext cx="4468500" cy="499568"/>
      </dsp:txXfrm>
    </dsp:sp>
    <dsp:sp modelId="{D644E173-CC56-473D-A182-EC728AA3758C}">
      <dsp:nvSpPr>
        <dsp:cNvPr id="0" name=""/>
        <dsp:cNvSpPr/>
      </dsp:nvSpPr>
      <dsp:spPr>
        <a:xfrm>
          <a:off x="0" y="1909621"/>
          <a:ext cx="2234250" cy="4255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/>
            <a:t>void  functions();</a:t>
          </a:r>
          <a:endParaRPr lang="ko-KR" altLang="en-US" sz="1400" kern="1200"/>
        </a:p>
      </dsp:txBody>
      <dsp:txXfrm>
        <a:off x="0" y="1909621"/>
        <a:ext cx="2234250" cy="425558"/>
      </dsp:txXfrm>
    </dsp:sp>
    <dsp:sp modelId="{771FE4F2-0468-4245-9D2D-3DEF13F485FC}">
      <dsp:nvSpPr>
        <dsp:cNvPr id="0" name=""/>
        <dsp:cNvSpPr/>
      </dsp:nvSpPr>
      <dsp:spPr>
        <a:xfrm>
          <a:off x="2234250" y="1909621"/>
          <a:ext cx="2234250" cy="4255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err="1"/>
            <a:t>wb_motor_set_device</a:t>
          </a:r>
          <a:r>
            <a:rPr lang="en-US" altLang="ko-KR" sz="1400" kern="1200"/>
            <a:t>();</a:t>
          </a:r>
          <a:endParaRPr lang="ko-KR" altLang="en-US" sz="1400" kern="1200"/>
        </a:p>
      </dsp:txBody>
      <dsp:txXfrm>
        <a:off x="2234250" y="1909621"/>
        <a:ext cx="2234250" cy="425558"/>
      </dsp:txXfrm>
    </dsp:sp>
    <dsp:sp modelId="{0C3E1C37-C7D8-460E-9B41-6616D65B3D8B}">
      <dsp:nvSpPr>
        <dsp:cNvPr id="0" name=""/>
        <dsp:cNvSpPr/>
      </dsp:nvSpPr>
      <dsp:spPr>
        <a:xfrm rot="10800000">
          <a:off x="0" y="662"/>
          <a:ext cx="4468500" cy="14232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Define Name</a:t>
          </a:r>
          <a:endParaRPr lang="ko-KR" altLang="en-US" sz="1700" kern="1200"/>
        </a:p>
      </dsp:txBody>
      <dsp:txXfrm rot="-10800000">
        <a:off x="0" y="662"/>
        <a:ext cx="4468500" cy="499568"/>
      </dsp:txXfrm>
    </dsp:sp>
    <dsp:sp modelId="{709A84BB-1BCF-48CC-ABAE-764FC13C37E8}">
      <dsp:nvSpPr>
        <dsp:cNvPr id="0" name=""/>
        <dsp:cNvSpPr/>
      </dsp:nvSpPr>
      <dsp:spPr>
        <a:xfrm>
          <a:off x="0" y="500230"/>
          <a:ext cx="2234250" cy="4255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err="1"/>
            <a:t>int</a:t>
          </a:r>
          <a:r>
            <a:rPr lang="en-US" altLang="ko-KR" sz="1400" kern="1200"/>
            <a:t> variable;</a:t>
          </a:r>
          <a:endParaRPr lang="ko-KR" altLang="en-US" sz="1400" kern="1200"/>
        </a:p>
      </dsp:txBody>
      <dsp:txXfrm>
        <a:off x="0" y="500230"/>
        <a:ext cx="2234250" cy="425558"/>
      </dsp:txXfrm>
    </dsp:sp>
    <dsp:sp modelId="{0B0EC583-EF37-42BA-9FC0-B262CF96358B}">
      <dsp:nvSpPr>
        <dsp:cNvPr id="0" name=""/>
        <dsp:cNvSpPr/>
      </dsp:nvSpPr>
      <dsp:spPr>
        <a:xfrm>
          <a:off x="2234250" y="500230"/>
          <a:ext cx="2234250" cy="4255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err="1"/>
            <a:t>WbDeviceTag</a:t>
          </a:r>
          <a:endParaRPr lang="ko-KR" altLang="en-US" sz="1400" kern="1200"/>
        </a:p>
      </dsp:txBody>
      <dsp:txXfrm>
        <a:off x="2234250" y="500230"/>
        <a:ext cx="2234250" cy="425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4-08T20:48:32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24002 7316 0,'-30'0'62,"1"0"-15,-29 0-47,-1 0 16,-58 0-1,58 0-15,-87 0 16,88 0 15,-1 0-31,1 0 0,-30-58 16,58 28-1,1 1-15,-29-29 16,58-1 0,-30 59-1,30-58 1,0-1-16,0 0 15,0 1-15,0-1 16,30 1 0,-1-1-1,59 1-15,-59-1 16,30 30 15,-1-59-31,1 59 0,-30 29 16,0-29-1,0 29-15,1-30 16,-1 30 0,29 0-1,1 0 1,-30 0-16,30 0 16,-30 0-1,30 0 1,-30 59-1,0-59-15,0 59 16,1-59 0,-30 58-16,29-29 15,-29 1 1,0-1 0,0 29-1,0 1-15,29-1 16,-29 1-1,0-30 17,0 0-32,0 30 15,0 0 17,-29-1-32,29-29 15,-29 1 1,-30-1-16,59 0 15,-29-29 1,0 0 0</inkml:trace>
  <inkml:trace contextRef="#ctx0" brushRef="#br0" timeOffset="2992.75">24148 6789 0,'0'0'0,"-58"0"16,28 0-1,-28-29-15,-30 29 31,-58 0-15,-30-29-16,30 0 16,29-1-1,-1 30 1,31-58-16,57 58 16,1-59-1,29 30 1,-58-29-16,58 28 15,0-28-15,0-1 16,29-29 15,-29 59-31,58-29 0,1-1 16,87 1 0,-87 58-1,87-30-15,-58 30 31,0 0-31,-59 0 32,0 59-32,30-30 15,-30-29-15,0 29 16,1 30 0,-1-59-1,-29 29-15,0 0 31</inkml:trace>
  <inkml:trace contextRef="#ctx0" brushRef="#br0" timeOffset="3871.73">28158 6702 0,'-88'-30'78,"59"30"-78,-59-58 15,30-1 1,-1 1-16,1-30 16,28-58-1,30 58-15,0 29 16,0 30-1,59-29 1,29 28-16,58-28 16,-29-1-1,88 59 1,88 0-16,0 0 16,-176 0-1,-59 59-15,-29-1 16,1 1 15,-30 29-31,0-30 0,0 1 31,0-1-31,-59 30 16,1-29-16,-1-1 16,1 1-1,28-30-15,1-29 16,29 29 15</inkml:trace>
  <inkml:trace contextRef="#ctx0" brushRef="#br0" timeOffset="5118.35">30998 8311 0,'-30'0'109,"-58"0"-93,-58 0-16,-30 0 15,-58 0 1,117 0-16,-58 0 47,87 0-32,-29 0-15,87-29 16,30 0-16,-29-1 0,29-87 16,0 59-1,0-30 1,0 29 0,29-28-16,1 28 15,-1 1 1,30-1-16,-1 30 15,-29 29 1,30-30-16,-1 30 16,59-58-1,30 58 1,-30 0-16,117 0 16,-146 0-1,0 0 1,29 29-16,-29 59 15,-30-29 1,-29-1-16,1 1 16,-30-1-1,0-29-15,0 30 32,0-30-17,0 0-15,-59 30 0,30-59 16,-30 29-1,30 0 1,0-29-16,-88 30 31,87-1-15,1-29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4-08T20:49:07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18791 10213 0,'30'0'78,"28"0"-63,59 0 1,30 0-16,-59 0 16,87 0-1,59 0-15,-117 0 16,1 0 0,-60 0-1,-29 0 16,-116 0 110,28 0-125,-29 0-1,-87 0-15,87 0 16,-59 0 0,89 0-1,-1 0-15,30 0 31,0 0-31,-1 0 16,1 0 0,0 0-1,0 0-15,-1 0 16,1 0 0,0 0 46,0 0-46,-1 0-16,60 0 172,28 0-172,30 0 15,0 0 1,87 0-16,1 0 15,29 0 1,-88 0 0,-58 0-16,-1 0 15,1 0 1,-30 0-16,-58 0 125,-59-29-125,-146 29 16,29-29-1,117-30 1,-117 59-16,59-29 15,-1 29 1,59 0-16,59-29 16,58 29 77,59 29-77,59-29-16,28 0 16,-87 0-1,58 29 1,-28-29-16,28 0 16,-88 0-1,1 0 1,0 0 15,-30 0 0,-146 29 63,0-29-78,58 30-1,-58-30-15,88 0 16,-1 0 0,1 0-1,29 29 95,59-29-95,58 0-15,-29 0 16,87 0-1,-28 0-15,-60 0 16,1 0 0,-58 0-1,-1 0 1,-58 0 62,-89 0-62,-86-29-16,86 29 15,-116 0 17,59 0-32,87 0 0,29 0 15,30 0 1,146 0 78,29 0-79,59 0 1,-58 0-16,28 0 15,1 0 1,-117 0 0,-30-30-16,-117 30 93,-146 0-77,0 0-16,-1 0 16,1 0-1,88 0 1,29 0-16,29 0 16,59 0-1,58 0 79,30 0-78,58 0-1,58 0-15,-58 0 16,88-29-1,-88 0 1,0 0-16,-117-1 78,-87 30-47,-89 0-15,-58 0-16,-59 0 16,59 0-1,146 0-15,-58 0 16,146 30 0,88-30 77,-1 0-77,89 0 0,0 0-16,29 0 15,-88 0 1,-59 0-1,1 0-15,29 0 16,-88-30 0,29 30-16,0 0 15</inkml:trace>
  <inkml:trace contextRef="#ctx0" brushRef="#br0" timeOffset="9923.14">4624 12964 0,'-29'0'62,"0"58"-62,-59 30 16,29 0-1,-28 0-15,57-30 16,1 59 0,0-58-1,29-1-15,-30-28 31,30 28-31,0 1 32,0-30-17,0 29-15,0-28 16,30-1 0,-1-29-1,-29 29-15,29 0 16,1-29-1,-30 30 17,58-1-17</inkml:trace>
  <inkml:trace contextRef="#ctx0" brushRef="#br0" timeOffset="11014.08">585 12993 0,'0'59'47,"0"-30"-47,0 59 15,0-30 1,0 59-16,0 117 16,0-58-1,0-1-15,0-87 16,0 29 15,88-117 0,29 0-15,58-117-16,-58 29 16,59-29-1,-88 59-15,-59 29 16,-29-1-1,29 30 1,-29 59 31,0-1-31,0 1-1,30-59 1,28 0 46,-58-59-62,30-28 16,-30 28 0,0 30-1</inkml:trace>
  <inkml:trace contextRef="#ctx0" brushRef="#br0" timeOffset="11667.44">1726 12935 0,'0'58'0,"0"59"16,30 29 0,-30 30-16,0 0 15,0 58 1,0-88 0,0-87-16,0-30 15,0 0 1,29-117 46,0-29-46,-29 88 0,59-59-16,-30 30 15,30-1 1,-59 30-16,29 29 47,0 0-47,-29 58 15,29 1 1,1-30-16,-30 59 16,0-30-1,0-28 1,0-89 62</inkml:trace>
  <inkml:trace contextRef="#ctx0" brushRef="#br0" timeOffset="11903.81">2283 12993 0,'29'0'62,"0"0"-31,-29 29-31</inkml:trace>
  <inkml:trace contextRef="#ctx0" brushRef="#br0" timeOffset="12116.88">2370 13900 0,'0'0'0,"30"29"15,-1-29 17,0 0 14</inkml:trace>
  <inkml:trace contextRef="#ctx0" brushRef="#br0" timeOffset="12476.89">2575 12935 0,'0'87'31,"59"89"-31,-59 58 16,0 0 0,0-88-16,29-29 15,-29-58 1,0-30-1</inkml:trace>
  <inkml:trace contextRef="#ctx0" brushRef="#br0" timeOffset="13089.25">2751 13754 0,'29'0'16,"88"29"0,-29 30-16,0-30 15,29 0 1,-29-29-16,-59 0 16,30 0-1,-30-58 1,0-1-16,0-87 15,-29 87 1,0 1-16,0 29 16,0-1-1,-29 30 32,-29 0-31,-30 30-1,-29 116 1,58 0-16,-29 88 16,59-117-1,-29 0 1,58-58-16,0-1 16,0 1-1,29-59-15,0 0 16,0 0-1,30 0 1,29 0-16,-30-29 16,1 29-1,-30-30 1</inkml:trace>
  <inkml:trace contextRef="#ctx0" brushRef="#br0" timeOffset="14760.48">5034 12905 0,'0'0'0,"-29"30"16,0-1-1,-1 0-15,1 30 16,29-1 0,-59 30-1,30 29 1,29-29-16,-29 0 16,29-1-1,0 60-15,0-89 16,0 30-1,0-30-15,0 1 16,0 0 0,29-30-1,0 0 1,-29 0 0,30-29-1,-1 30 32,-29-1-16</inkml:trace>
  <inkml:trace contextRef="#ctx0" brushRef="#br0" timeOffset="15110.6">4917 14193 0,'29'0'63,"1"0"-48,-1 0 1,0 0 109,0 0-109,1 0 30,-1 0-30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0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0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4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0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3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1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9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5E27E-C4BA-4F55-84A0-CAA13725859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45647-E865-4466-946D-54B58CE06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w@purdue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yberbotics.com/doc/guide/robo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6NJLFg1x9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MbojDv5DH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9gZ2WJ89O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FwNwT8dZTU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y3_1clWTfw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botics.com/downloa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cyberbotics.com/doc/guide/robo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cyberbotics.com/doc/reference/nodes-and-api-func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cyberbotics.com/doc/reference/keyboar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customXml" Target="../ink/ink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customXml" Target="../ink/ink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yberbotics.com/doc/guide/robots" TargetMode="Externa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onsu0513/webot_seminar/blob/master/mouse_key_motor.txt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yberbotics.com/doc/guide/robo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yberbotics.com/doc/guide/robo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yberbotics.com/doc/guide/robo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err="1"/>
              <a:t>Webots</a:t>
            </a:r>
            <a:r>
              <a:rPr lang="en-US" b="1"/>
              <a:t> Seminar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Wonse Jo</a:t>
            </a:r>
          </a:p>
          <a:p>
            <a:r>
              <a:rPr lang="en-US">
                <a:hlinkClick r:id="rId2"/>
              </a:rPr>
              <a:t>jow@purdue.edu</a:t>
            </a:r>
            <a:endParaRPr lang="en-US"/>
          </a:p>
          <a:p>
            <a:r>
              <a:rPr lang="en-US"/>
              <a:t>SMART LAB</a:t>
            </a:r>
          </a:p>
        </p:txBody>
      </p:sp>
    </p:spTree>
    <p:extLst>
      <p:ext uri="{BB962C8B-B14F-4D97-AF65-F5344CB8AC3E}">
        <p14:creationId xmlns:p14="http://schemas.microsoft.com/office/powerpoint/2010/main" val="87645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89104"/>
          </a:xfrm>
        </p:spPr>
        <p:txBody>
          <a:bodyPr/>
          <a:lstStyle/>
          <a:p>
            <a:r>
              <a:rPr lang="de-DE"/>
              <a:t>Webots?</a:t>
            </a:r>
          </a:p>
          <a:p>
            <a:pPr lvl="1"/>
            <a:r>
              <a:rPr lang="en-US" sz="2000"/>
              <a:t>Included 26 Sensor Models: </a:t>
            </a:r>
            <a:r>
              <a:rPr lang="en-US" sz="1600">
                <a:hlinkClick r:id="rId2"/>
              </a:rPr>
              <a:t>https://cyberbotics.com/doc/guide/robots</a:t>
            </a:r>
            <a:endParaRPr lang="en-US" sz="2000"/>
          </a:p>
          <a:p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26" y="2686443"/>
            <a:ext cx="3634189" cy="10674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42480"/>
          <a:stretch/>
        </p:blipFill>
        <p:spPr>
          <a:xfrm>
            <a:off x="4121140" y="2686443"/>
            <a:ext cx="3895697" cy="37714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51" y="3668740"/>
            <a:ext cx="3843740" cy="29259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1059" t="57773"/>
          <a:stretch/>
        </p:blipFill>
        <p:spPr>
          <a:xfrm>
            <a:off x="7964880" y="2947854"/>
            <a:ext cx="417203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9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Sphero's BB-8 robot model in Webots</a:t>
            </a:r>
          </a:p>
          <a:p>
            <a:endParaRPr lang="en-US"/>
          </a:p>
        </p:txBody>
      </p:sp>
      <p:pic>
        <p:nvPicPr>
          <p:cNvPr id="4" name="d6NJLFg1x9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8400" y="2382407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2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Tinkerbots</a:t>
            </a:r>
            <a:r>
              <a:rPr lang="en-US"/>
              <a:t> in </a:t>
            </a:r>
            <a:r>
              <a:rPr lang="en-US" err="1"/>
              <a:t>Webots</a:t>
            </a:r>
            <a:br>
              <a:rPr lang="en-US"/>
            </a:br>
            <a:endParaRPr lang="en-US"/>
          </a:p>
        </p:txBody>
      </p:sp>
      <p:pic>
        <p:nvPicPr>
          <p:cNvPr id="4" name="QMbojDv5DH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8400" y="2365316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Katana Robot Arm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29gZ2WJ89O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8400" y="228840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KUKA's </a:t>
            </a:r>
            <a:r>
              <a:rPr lang="en-US" err="1"/>
              <a:t>youBot</a:t>
            </a:r>
            <a:endParaRPr lang="en-US"/>
          </a:p>
        </p:txBody>
      </p:sp>
      <p:pic>
        <p:nvPicPr>
          <p:cNvPr id="5" name="vFwNwT8dZT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8400" y="233113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6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Real vs Simulation</a:t>
            </a:r>
          </a:p>
        </p:txBody>
      </p:sp>
      <p:pic>
        <p:nvPicPr>
          <p:cNvPr id="4" name="ay3_1clWTf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8400" y="2305494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7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VRML File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035" t="-287" r="86388" b="87558"/>
          <a:stretch/>
        </p:blipFill>
        <p:spPr>
          <a:xfrm>
            <a:off x="2284729" y="1605782"/>
            <a:ext cx="1793977" cy="115157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92080" y="2931345"/>
            <a:ext cx="6301405" cy="3536637"/>
            <a:chOff x="216120" y="3038334"/>
            <a:chExt cx="5501830" cy="30878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20" y="3140569"/>
              <a:ext cx="5501830" cy="2985644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987403" y="3038334"/>
              <a:ext cx="289357" cy="31886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8438" t="14445" r="66303" b="7407"/>
          <a:stretch/>
        </p:blipFill>
        <p:spPr>
          <a:xfrm>
            <a:off x="5701468" y="173528"/>
            <a:ext cx="2645429" cy="23018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8334" t="15519" r="66425" b="5914"/>
          <a:stretch/>
        </p:blipFill>
        <p:spPr>
          <a:xfrm>
            <a:off x="8941974" y="173528"/>
            <a:ext cx="2629514" cy="23018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13495" t="12365" r="63521" b="15950"/>
          <a:stretch/>
        </p:blipFill>
        <p:spPr>
          <a:xfrm>
            <a:off x="8835360" y="2944261"/>
            <a:ext cx="2842742" cy="249363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2" name="직선 화살표 연결선 11"/>
          <p:cNvCxnSpPr>
            <a:stCxn id="6" idx="7"/>
            <a:endCxn id="5" idx="1"/>
          </p:cNvCxnSpPr>
          <p:nvPr/>
        </p:nvCxnSpPr>
        <p:spPr>
          <a:xfrm flipV="1">
            <a:off x="1358328" y="2181568"/>
            <a:ext cx="926401" cy="803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5" idx="3"/>
            <a:endCxn id="7" idx="1"/>
          </p:cNvCxnSpPr>
          <p:nvPr/>
        </p:nvCxnSpPr>
        <p:spPr>
          <a:xfrm flipV="1">
            <a:off x="4078706" y="1324466"/>
            <a:ext cx="1622762" cy="8571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8" idx="1"/>
          </p:cNvCxnSpPr>
          <p:nvPr/>
        </p:nvCxnSpPr>
        <p:spPr>
          <a:xfrm>
            <a:off x="8346897" y="1324466"/>
            <a:ext cx="59507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8" idx="2"/>
            <a:endCxn id="9" idx="0"/>
          </p:cNvCxnSpPr>
          <p:nvPr/>
        </p:nvCxnSpPr>
        <p:spPr>
          <a:xfrm>
            <a:off x="10256731" y="2475403"/>
            <a:ext cx="0" cy="468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43385" y="2430337"/>
            <a:ext cx="23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VRML format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61932" y="1604644"/>
            <a:ext cx="23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 the option</a:t>
            </a:r>
          </a:p>
        </p:txBody>
      </p:sp>
      <p:sp>
        <p:nvSpPr>
          <p:cNvPr id="46" name="타원 45"/>
          <p:cNvSpPr/>
          <p:nvPr/>
        </p:nvSpPr>
        <p:spPr>
          <a:xfrm>
            <a:off x="9189417" y="2126788"/>
            <a:ext cx="675467" cy="2324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9471884" y="4048055"/>
            <a:ext cx="2206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Setup the output as</a:t>
            </a:r>
          </a:p>
          <a:p>
            <a:pPr algn="ctr"/>
            <a:r>
              <a:rPr lang="en-US"/>
              <a:t>version = VRML 97, </a:t>
            </a:r>
          </a:p>
          <a:p>
            <a:pPr algn="ctr"/>
            <a:r>
              <a:rPr lang="en-US"/>
              <a:t>Unit = Meter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4229" y="5474013"/>
            <a:ext cx="5341375" cy="103638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86492" y="6467982"/>
            <a:ext cx="545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Need to save as VRML files from 3D design Program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64229" y="5062264"/>
            <a:ext cx="95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- Result</a:t>
            </a:r>
          </a:p>
        </p:txBody>
      </p:sp>
    </p:spTree>
    <p:extLst>
      <p:ext uri="{BB962C8B-B14F-4D97-AF65-F5344CB8AC3E}">
        <p14:creationId xmlns:p14="http://schemas.microsoft.com/office/powerpoint/2010/main" val="122776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Section 1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Create World and import Robot</a:t>
            </a:r>
          </a:p>
        </p:txBody>
      </p:sp>
    </p:spTree>
    <p:extLst>
      <p:ext uri="{BB962C8B-B14F-4D97-AF65-F5344CB8AC3E}">
        <p14:creationId xmlns:p14="http://schemas.microsoft.com/office/powerpoint/2010/main" val="3169742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Run the </a:t>
            </a:r>
            <a:r>
              <a:rPr lang="en-US" err="1"/>
              <a:t>Webots</a:t>
            </a:r>
            <a:r>
              <a:rPr lang="en-US"/>
              <a:t> Program</a:t>
            </a:r>
          </a:p>
          <a:p>
            <a:r>
              <a:rPr lang="en-US"/>
              <a:t>Create New World for first simulation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Click the Wizard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Create “a </a:t>
            </a:r>
            <a:r>
              <a:rPr lang="en-US" err="1">
                <a:sym typeface="Wingdings" panose="05000000000000000000" pitchFamily="2" charset="2"/>
              </a:rPr>
              <a:t>Webots</a:t>
            </a:r>
            <a:r>
              <a:rPr lang="en-US">
                <a:sym typeface="Wingdings" panose="05000000000000000000" pitchFamily="2" charset="2"/>
              </a:rPr>
              <a:t> Project directory”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Change a name for project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Change a name for the new world</a:t>
            </a:r>
          </a:p>
        </p:txBody>
      </p:sp>
    </p:spTree>
    <p:extLst>
      <p:ext uri="{BB962C8B-B14F-4D97-AF65-F5344CB8AC3E}">
        <p14:creationId xmlns:p14="http://schemas.microsoft.com/office/powerpoint/2010/main" val="3488878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195441" y="2843864"/>
            <a:ext cx="6937285" cy="3753489"/>
            <a:chOff x="1554716" y="1486584"/>
            <a:chExt cx="9082567" cy="491421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4716" y="1486584"/>
              <a:ext cx="9082567" cy="491421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170449" y="2009775"/>
              <a:ext cx="4465313" cy="33909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3D Window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554716" y="2009775"/>
              <a:ext cx="1524000" cy="33909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Scene Tree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741683" y="2009775"/>
              <a:ext cx="2895599" cy="33909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Text editor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554716" y="5505450"/>
              <a:ext cx="9082566" cy="8286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Console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2106"/>
            <a:ext cx="9553575" cy="3619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22236" y="1465809"/>
            <a:ext cx="110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Reload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13899" y="2197533"/>
            <a:ext cx="118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Change Viewpoint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34580" y="2190808"/>
            <a:ext cx="110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Play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9909" y="1522987"/>
            <a:ext cx="110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Pause</a:t>
            </a:r>
          </a:p>
        </p:txBody>
      </p:sp>
      <p:sp>
        <p:nvSpPr>
          <p:cNvPr id="15" name="타원 14"/>
          <p:cNvSpPr/>
          <p:nvPr/>
        </p:nvSpPr>
        <p:spPr>
          <a:xfrm>
            <a:off x="3312616" y="1860722"/>
            <a:ext cx="378513" cy="344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타원 23"/>
          <p:cNvSpPr/>
          <p:nvPr/>
        </p:nvSpPr>
        <p:spPr>
          <a:xfrm>
            <a:off x="2101634" y="1877792"/>
            <a:ext cx="378513" cy="344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타원 24"/>
          <p:cNvSpPr/>
          <p:nvPr/>
        </p:nvSpPr>
        <p:spPr>
          <a:xfrm>
            <a:off x="5664084" y="1858249"/>
            <a:ext cx="378513" cy="344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타원 25"/>
          <p:cNvSpPr/>
          <p:nvPr/>
        </p:nvSpPr>
        <p:spPr>
          <a:xfrm>
            <a:off x="6094640" y="1840545"/>
            <a:ext cx="378513" cy="344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타원 26"/>
          <p:cNvSpPr/>
          <p:nvPr/>
        </p:nvSpPr>
        <p:spPr>
          <a:xfrm>
            <a:off x="2908081" y="1858248"/>
            <a:ext cx="378513" cy="344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585865" y="2197533"/>
            <a:ext cx="110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Save</a:t>
            </a:r>
          </a:p>
        </p:txBody>
      </p:sp>
      <p:sp>
        <p:nvSpPr>
          <p:cNvPr id="29" name="타원 28"/>
          <p:cNvSpPr/>
          <p:nvPr/>
        </p:nvSpPr>
        <p:spPr>
          <a:xfrm>
            <a:off x="1183759" y="1852106"/>
            <a:ext cx="378513" cy="344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33654" y="1451817"/>
            <a:ext cx="145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Add a new</a:t>
            </a:r>
          </a:p>
        </p:txBody>
      </p:sp>
    </p:spTree>
    <p:extLst>
      <p:ext uri="{BB962C8B-B14F-4D97-AF65-F5344CB8AC3E}">
        <p14:creationId xmlns:p14="http://schemas.microsoft.com/office/powerpoint/2010/main" val="304210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  <a:p>
            <a:r>
              <a:rPr lang="en-US"/>
              <a:t>Section 1: Create World and import Robot</a:t>
            </a:r>
          </a:p>
          <a:p>
            <a:pPr lvl="1"/>
            <a:r>
              <a:rPr lang="en-US"/>
              <a:t>Create new world</a:t>
            </a:r>
          </a:p>
          <a:p>
            <a:pPr lvl="1"/>
            <a:r>
              <a:rPr lang="en-US"/>
              <a:t>Import existing Robot platform</a:t>
            </a:r>
          </a:p>
          <a:p>
            <a:pPr lvl="1"/>
            <a:r>
              <a:rPr lang="en-US"/>
              <a:t>Insert obstacles</a:t>
            </a:r>
          </a:p>
          <a:p>
            <a:pPr lvl="1"/>
            <a:r>
              <a:rPr lang="en-US"/>
              <a:t>Control motor velocity</a:t>
            </a:r>
          </a:p>
          <a:p>
            <a:r>
              <a:rPr lang="en-US"/>
              <a:t>Section 2: Reading keyboard</a:t>
            </a:r>
          </a:p>
          <a:p>
            <a:pPr lvl="1"/>
            <a:r>
              <a:rPr lang="en-US"/>
              <a:t>Read Keyboard</a:t>
            </a:r>
          </a:p>
          <a:p>
            <a:pPr lvl="1"/>
            <a:r>
              <a:rPr lang="en-US"/>
              <a:t>Robot control</a:t>
            </a:r>
          </a:p>
          <a:p>
            <a:r>
              <a:rPr lang="en-US"/>
              <a:t>Brake time (5 min)</a:t>
            </a:r>
          </a:p>
          <a:p>
            <a:r>
              <a:rPr lang="en-US"/>
              <a:t>Section 3: Reading sensor</a:t>
            </a:r>
          </a:p>
          <a:p>
            <a:pPr lvl="1"/>
            <a:r>
              <a:rPr lang="en-US"/>
              <a:t>Read and display distance sensor data</a:t>
            </a:r>
          </a:p>
          <a:p>
            <a:pPr lvl="1"/>
            <a:r>
              <a:rPr lang="en-US"/>
              <a:t>Robot control with random walking</a:t>
            </a:r>
          </a:p>
          <a:p>
            <a:r>
              <a:rPr lang="en-US"/>
              <a:t>Section 4: Apply algorithm</a:t>
            </a:r>
          </a:p>
          <a:p>
            <a:pPr lvl="1"/>
            <a:r>
              <a:rPr lang="en-US"/>
              <a:t>Read mouse position</a:t>
            </a:r>
          </a:p>
          <a:p>
            <a:pPr lvl="1"/>
            <a:r>
              <a:rPr lang="en-US"/>
              <a:t>Apply position control algorithm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701" y="1908175"/>
            <a:ext cx="4205749" cy="32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4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9792"/>
          <a:stretch/>
        </p:blipFill>
        <p:spPr>
          <a:xfrm>
            <a:off x="1919507" y="1582058"/>
            <a:ext cx="8874303" cy="497108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295849" y="1426623"/>
            <a:ext cx="1014987" cy="9243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79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37" y="1466347"/>
            <a:ext cx="3560864" cy="2564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60" y="1466347"/>
            <a:ext cx="3560864" cy="25807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37" y="4014071"/>
            <a:ext cx="3560864" cy="25666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860" y="4047092"/>
            <a:ext cx="3560864" cy="25565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248816" y="3684089"/>
            <a:ext cx="502785" cy="3469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9150939" y="3700164"/>
            <a:ext cx="502785" cy="3469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타원 11"/>
          <p:cNvSpPr/>
          <p:nvPr/>
        </p:nvSpPr>
        <p:spPr>
          <a:xfrm>
            <a:off x="7144360" y="2417491"/>
            <a:ext cx="728932" cy="3469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타원 13"/>
          <p:cNvSpPr/>
          <p:nvPr/>
        </p:nvSpPr>
        <p:spPr>
          <a:xfrm>
            <a:off x="5231327" y="6233786"/>
            <a:ext cx="502785" cy="3469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타원 14"/>
          <p:cNvSpPr/>
          <p:nvPr/>
        </p:nvSpPr>
        <p:spPr>
          <a:xfrm>
            <a:off x="9150938" y="6256682"/>
            <a:ext cx="502785" cy="3469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1">
            <a:extLst>
              <a:ext uri="{FF2B5EF4-FFF2-40B4-BE49-F238E27FC236}">
                <a16:creationId xmlns:a16="http://schemas.microsoft.com/office/drawing/2014/main" id="{279B4FBC-1BFA-40D0-9173-42EC08EFC8DF}"/>
              </a:ext>
            </a:extLst>
          </p:cNvPr>
          <p:cNvSpPr/>
          <p:nvPr/>
        </p:nvSpPr>
        <p:spPr>
          <a:xfrm>
            <a:off x="2279487" y="4950464"/>
            <a:ext cx="728932" cy="3469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3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Import New robot and Obstacles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Add “</a:t>
            </a:r>
            <a:r>
              <a:rPr lang="en-US" err="1">
                <a:sym typeface="Wingdings" panose="05000000000000000000" pitchFamily="2" charset="2"/>
              </a:rPr>
              <a:t>RectangleArena</a:t>
            </a:r>
            <a:r>
              <a:rPr lang="en-US">
                <a:sym typeface="Wingdings" panose="05000000000000000000" pitchFamily="2" charset="2"/>
              </a:rPr>
              <a:t>”</a:t>
            </a:r>
          </a:p>
          <a:p>
            <a:pPr marL="457200" lvl="1" indent="0">
              <a:buNone/>
            </a:pPr>
            <a:endParaRPr lang="en-US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91563" b="54074"/>
          <a:stretch/>
        </p:blipFill>
        <p:spPr>
          <a:xfrm>
            <a:off x="371475" y="3016564"/>
            <a:ext cx="1987921" cy="304323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904875" y="5012050"/>
            <a:ext cx="971550" cy="3238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09824" y="3016564"/>
            <a:ext cx="3686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Add New -&gt; PROTO nodes -&gt; objects -&gt;  floors -&gt; </a:t>
            </a:r>
            <a:r>
              <a:rPr lang="en-US" b="1" err="1"/>
              <a:t>RectangleArena</a:t>
            </a:r>
            <a:r>
              <a:rPr lang="en-US" b="1"/>
              <a:t> (Solid)</a:t>
            </a:r>
          </a:p>
          <a:p>
            <a:pPr algn="ctr"/>
            <a:endParaRPr lang="en-US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071" y="3641210"/>
            <a:ext cx="4586288" cy="30441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3830669"/>
            <a:ext cx="4678362" cy="15831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26300" y="3016564"/>
            <a:ext cx="368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Or search “floor”</a:t>
            </a:r>
          </a:p>
          <a:p>
            <a:pPr algn="ctr"/>
            <a:endParaRPr lang="en-US" b="1"/>
          </a:p>
        </p:txBody>
      </p:sp>
      <p:sp>
        <p:nvSpPr>
          <p:cNvPr id="10" name="타원 9"/>
          <p:cNvSpPr/>
          <p:nvPr/>
        </p:nvSpPr>
        <p:spPr>
          <a:xfrm>
            <a:off x="5682795" y="6399460"/>
            <a:ext cx="485775" cy="3819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10305595" y="4001294"/>
            <a:ext cx="1262146" cy="3819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5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3" y="1539255"/>
            <a:ext cx="9159874" cy="49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10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016500" cy="4351338"/>
          </a:xfrm>
        </p:spPr>
        <p:txBody>
          <a:bodyPr/>
          <a:lstStyle/>
          <a:p>
            <a:r>
              <a:rPr lang="en-US"/>
              <a:t>Modify the size of the floor</a:t>
            </a:r>
          </a:p>
          <a:p>
            <a:pPr lvl="1"/>
            <a:r>
              <a:rPr lang="en-US"/>
              <a:t>enter “1” in x and 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2819400"/>
            <a:ext cx="1527605" cy="32527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63" y="2789913"/>
            <a:ext cx="1328738" cy="3282274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854700" y="1825625"/>
            <a:ext cx="5016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Modify the height of the wall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499" y="2339370"/>
            <a:ext cx="1612901" cy="38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3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016500" cy="4351338"/>
          </a:xfrm>
        </p:spPr>
        <p:txBody>
          <a:bodyPr/>
          <a:lstStyle/>
          <a:p>
            <a:r>
              <a:rPr lang="en-US"/>
              <a:t>Modify the translation</a:t>
            </a:r>
          </a:p>
          <a:p>
            <a:pPr lvl="1"/>
            <a:r>
              <a:rPr lang="en-US"/>
              <a:t>enter “0.5, 0, 0.5”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47" y="2849429"/>
            <a:ext cx="2128571" cy="35340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840" y="2865468"/>
            <a:ext cx="2179484" cy="35179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508" y="2871778"/>
            <a:ext cx="3731544" cy="35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43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Add e-Puck Robot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PROTO nodes(</a:t>
            </a:r>
            <a:r>
              <a:rPr lang="en-US" err="1">
                <a:sym typeface="Wingdings" panose="05000000000000000000" pitchFamily="2" charset="2"/>
              </a:rPr>
              <a:t>Webots</a:t>
            </a:r>
            <a:r>
              <a:rPr lang="en-US">
                <a:sym typeface="Wingdings" panose="05000000000000000000" pitchFamily="2" charset="2"/>
              </a:rPr>
              <a:t>)/robots/</a:t>
            </a:r>
            <a:r>
              <a:rPr lang="en-US" err="1">
                <a:sym typeface="Wingdings" panose="05000000000000000000" pitchFamily="2" charset="2"/>
              </a:rPr>
              <a:t>gctronic</a:t>
            </a:r>
            <a:r>
              <a:rPr lang="en-US">
                <a:sym typeface="Wingdings" panose="05000000000000000000" pitchFamily="2" charset="2"/>
              </a:rPr>
              <a:t>/e-puck</a:t>
            </a:r>
          </a:p>
          <a:p>
            <a:pPr marL="457200" lvl="1" indent="0">
              <a:buNone/>
            </a:pPr>
            <a:endParaRPr lang="en-US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0000" r="35040" b="77407"/>
          <a:stretch/>
        </p:blipFill>
        <p:spPr>
          <a:xfrm>
            <a:off x="838200" y="3710783"/>
            <a:ext cx="4484915" cy="190489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594882" y="4161201"/>
            <a:ext cx="485775" cy="3819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14" y="3077351"/>
            <a:ext cx="5402943" cy="35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Setup DEF to make global variable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4000">
                <a:sym typeface="Wingdings" panose="05000000000000000000" pitchFamily="2" charset="2"/>
              </a:rPr>
              <a:t>Edit “e-puck” for controller code</a:t>
            </a:r>
          </a:p>
          <a:p>
            <a:pPr marL="457200" lvl="1" indent="0">
              <a:buNone/>
            </a:pPr>
            <a:endParaRPr lang="en-US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154111" y="3285821"/>
            <a:ext cx="5648572" cy="4040340"/>
            <a:chOff x="2906283" y="2706564"/>
            <a:chExt cx="5648572" cy="40403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8637" y="2706564"/>
              <a:ext cx="2296218" cy="40403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6283" y="2706564"/>
              <a:ext cx="2014695" cy="4040340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6323887" y="5913690"/>
              <a:ext cx="1102407" cy="4542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1025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4074" r="91111" b="38148"/>
          <a:stretch/>
        </p:blipFill>
        <p:spPr>
          <a:xfrm>
            <a:off x="838200" y="2447705"/>
            <a:ext cx="2039936" cy="37292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0" y="2865781"/>
            <a:ext cx="3996432" cy="2734920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Add the </a:t>
            </a:r>
            <a:r>
              <a:rPr lang="en-US" err="1"/>
              <a:t>cardboardBox</a:t>
            </a:r>
            <a:r>
              <a:rPr lang="en-US"/>
              <a:t> in the world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타원 5"/>
          <p:cNvSpPr/>
          <p:nvPr/>
        </p:nvSpPr>
        <p:spPr>
          <a:xfrm>
            <a:off x="1714500" y="4001294"/>
            <a:ext cx="971550" cy="3238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96" y="2281720"/>
            <a:ext cx="4376449" cy="376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Modify the size of the box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0272"/>
            <a:ext cx="4514417" cy="3881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9700" y="4186419"/>
            <a:ext cx="825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X-axis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4796019"/>
            <a:ext cx="825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Z-axis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8250" y="2675119"/>
            <a:ext cx="825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Y-axis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84" y="1622040"/>
            <a:ext cx="1930490" cy="50228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592" y="3815556"/>
            <a:ext cx="3086100" cy="27813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981403" y="5206206"/>
            <a:ext cx="1561072" cy="1231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147" y="1289050"/>
            <a:ext cx="3154814" cy="2361330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13" idx="3"/>
            <a:endCxn id="12" idx="1"/>
          </p:cNvCxnSpPr>
          <p:nvPr/>
        </p:nvCxnSpPr>
        <p:spPr>
          <a:xfrm flipV="1">
            <a:off x="7542475" y="5206206"/>
            <a:ext cx="987117" cy="615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28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343" y="2846323"/>
            <a:ext cx="6033011" cy="29706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Download </a:t>
            </a:r>
            <a:r>
              <a:rPr lang="en-US" err="1"/>
              <a:t>Webots</a:t>
            </a:r>
            <a:r>
              <a:rPr lang="en-US"/>
              <a:t> from </a:t>
            </a:r>
            <a:r>
              <a:rPr lang="en-US">
                <a:hlinkClick r:id="rId3"/>
              </a:rPr>
              <a:t>https://cyberbotics.com/download</a:t>
            </a:r>
            <a:endParaRPr lang="en-US"/>
          </a:p>
          <a:p>
            <a:pPr lvl="1"/>
            <a:r>
              <a:rPr lang="en-US"/>
              <a:t>Version R2019-revv1 : Window or Ubuntu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8" name="그룹 7"/>
          <p:cNvGrpSpPr/>
          <p:nvPr/>
        </p:nvGrpSpPr>
        <p:grpSpPr>
          <a:xfrm>
            <a:off x="689599" y="2893983"/>
            <a:ext cx="4790143" cy="2923018"/>
            <a:chOff x="587999" y="2525282"/>
            <a:chExt cx="3190073" cy="194663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999" y="2525282"/>
              <a:ext cx="3190073" cy="1946631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1650169" y="2540326"/>
              <a:ext cx="478565" cy="4358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타원 10"/>
          <p:cNvSpPr/>
          <p:nvPr/>
        </p:nvSpPr>
        <p:spPr>
          <a:xfrm>
            <a:off x="6207107" y="3337178"/>
            <a:ext cx="1586169" cy="14445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타원 11"/>
          <p:cNvSpPr/>
          <p:nvPr/>
        </p:nvSpPr>
        <p:spPr>
          <a:xfrm>
            <a:off x="10075185" y="4074622"/>
            <a:ext cx="1586169" cy="570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11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670208" cy="4351338"/>
          </a:xfrm>
        </p:spPr>
        <p:txBody>
          <a:bodyPr/>
          <a:lstStyle/>
          <a:p>
            <a:r>
              <a:rPr lang="en-US"/>
              <a:t>Move the box 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838200" y="2430272"/>
            <a:ext cx="4514417" cy="3881627"/>
            <a:chOff x="838200" y="2430272"/>
            <a:chExt cx="4514417" cy="38816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430272"/>
              <a:ext cx="4514417" cy="388162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949700" y="4186419"/>
              <a:ext cx="8255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X-axis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81200" y="4796019"/>
              <a:ext cx="8255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Z-axis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08250" y="2675119"/>
              <a:ext cx="8255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Y-axis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031" y="2859785"/>
            <a:ext cx="2210404" cy="16651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6979" t="37408" r="69896" b="27778"/>
          <a:stretch/>
        </p:blipFill>
        <p:spPr>
          <a:xfrm>
            <a:off x="5983031" y="4676536"/>
            <a:ext cx="2192083" cy="1635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2617" y="2338873"/>
            <a:ext cx="350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(1) Drag the box with shift key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29222" y="2338873"/>
            <a:ext cx="2937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Or (2) Edit desire position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035" y="2822993"/>
            <a:ext cx="1802363" cy="35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737600" cy="4351338"/>
          </a:xfrm>
        </p:spPr>
        <p:txBody>
          <a:bodyPr/>
          <a:lstStyle/>
          <a:p>
            <a:r>
              <a:rPr lang="en-US"/>
              <a:t>Add mass “1”</a:t>
            </a:r>
          </a:p>
          <a:p>
            <a:pPr lvl="1"/>
            <a:r>
              <a:rPr lang="en-US"/>
              <a:t>the box will drop into the floor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87" y="3021013"/>
            <a:ext cx="1557388" cy="33655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713" y="2651093"/>
            <a:ext cx="6161087" cy="39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78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Create World and import Robot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Apply Force via mouse drag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Click one of surface of the imported box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Click the mouse left button with Alt key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Then, drag</a:t>
            </a:r>
          </a:p>
          <a:p>
            <a:pPr marL="457200" lvl="1" indent="0">
              <a:buNone/>
            </a:pPr>
            <a:endParaRPr lang="en-US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111" t="27531" r="67064" b="27037"/>
          <a:stretch/>
        </p:blipFill>
        <p:spPr>
          <a:xfrm>
            <a:off x="3314700" y="3325481"/>
            <a:ext cx="5562600" cy="325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02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Section 2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Basic robot control</a:t>
            </a:r>
          </a:p>
        </p:txBody>
      </p:sp>
    </p:spTree>
    <p:extLst>
      <p:ext uri="{BB962C8B-B14F-4D97-AF65-F5344CB8AC3E}">
        <p14:creationId xmlns:p14="http://schemas.microsoft.com/office/powerpoint/2010/main" val="15171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section 2, we will</a:t>
            </a:r>
          </a:p>
          <a:p>
            <a:pPr lvl="1"/>
            <a:r>
              <a:rPr lang="en-US"/>
              <a:t>Read keyboard data</a:t>
            </a:r>
          </a:p>
          <a:p>
            <a:pPr lvl="1"/>
            <a:r>
              <a:rPr lang="en-US"/>
              <a:t>Control robot via keyboard</a:t>
            </a:r>
          </a:p>
          <a:p>
            <a:endParaRPr lang="en-US"/>
          </a:p>
        </p:txBody>
      </p:sp>
      <p:pic>
        <p:nvPicPr>
          <p:cNvPr id="2050" name="Picture 2" descr="Image result for keyboard robot contro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72" y="3180575"/>
            <a:ext cx="5566800" cy="31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43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Introduce e-Puck Robot</a:t>
            </a:r>
          </a:p>
          <a:p>
            <a:pPr lvl="1"/>
            <a:r>
              <a:rPr lang="en-US"/>
              <a:t>Go to </a:t>
            </a:r>
            <a:r>
              <a:rPr lang="en-US">
                <a:hlinkClick r:id="rId2"/>
              </a:rPr>
              <a:t>https://cyberbotics.com/doc/guide/robots</a:t>
            </a:r>
            <a:endParaRPr lang="en-US"/>
          </a:p>
          <a:p>
            <a:pPr lvl="1"/>
            <a:r>
              <a:rPr lang="en-US"/>
              <a:t>Search “e-Puck”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3" y="3087117"/>
            <a:ext cx="5432636" cy="28445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915" y="3394803"/>
            <a:ext cx="6505734" cy="278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9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Procedures for controller programing</a:t>
            </a:r>
          </a:p>
          <a:p>
            <a:pPr lvl="1"/>
            <a:r>
              <a:rPr lang="en-US"/>
              <a:t>Define Name: </a:t>
            </a:r>
          </a:p>
          <a:p>
            <a:pPr lvl="2"/>
            <a:r>
              <a:rPr lang="en-US"/>
              <a:t>Ex) </a:t>
            </a:r>
            <a:r>
              <a:rPr lang="en-US" err="1"/>
              <a:t>WbDeviceTag</a:t>
            </a:r>
            <a:r>
              <a:rPr lang="en-US"/>
              <a:t> </a:t>
            </a:r>
            <a:r>
              <a:rPr lang="en-US" err="1"/>
              <a:t>motor_wonsu</a:t>
            </a:r>
            <a:endParaRPr lang="en-US"/>
          </a:p>
          <a:p>
            <a:pPr lvl="1"/>
            <a:r>
              <a:rPr lang="en-US"/>
              <a:t>Setup device property</a:t>
            </a:r>
          </a:p>
          <a:p>
            <a:pPr lvl="2"/>
            <a:r>
              <a:rPr lang="en-US"/>
              <a:t>Ex) </a:t>
            </a:r>
            <a:r>
              <a:rPr lang="en-US" err="1"/>
              <a:t>wb_motor_set_velocity</a:t>
            </a:r>
            <a:r>
              <a:rPr lang="en-US"/>
              <a:t>()</a:t>
            </a:r>
          </a:p>
          <a:p>
            <a:pPr lvl="1"/>
            <a:r>
              <a:rPr lang="en-US"/>
              <a:t>Read variables</a:t>
            </a:r>
          </a:p>
          <a:p>
            <a:pPr lvl="2"/>
            <a:r>
              <a:rPr lang="en-US"/>
              <a:t>Ex) </a:t>
            </a:r>
            <a:r>
              <a:rPr lang="en-US" err="1"/>
              <a:t>wb_motor_get_device</a:t>
            </a:r>
            <a:r>
              <a:rPr lang="en-US"/>
              <a:t>()</a:t>
            </a: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36570844"/>
              </p:ext>
            </p:extLst>
          </p:nvPr>
        </p:nvGraphicFramePr>
        <p:xfrm>
          <a:off x="7255379" y="2273182"/>
          <a:ext cx="4468500" cy="3745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907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a New controller using Wizards</a:t>
            </a:r>
          </a:p>
          <a:p>
            <a:pPr lvl="1"/>
            <a:r>
              <a:rPr lang="en-US" sz="2000" dirty="0"/>
              <a:t>Click the Wizard -&gt; New Robot Controller -&gt; Select C Language -&gt; edit name</a:t>
            </a:r>
            <a:endParaRPr lang="en-US" sz="2400" dirty="0"/>
          </a:p>
          <a:p>
            <a:pPr lvl="1"/>
            <a:r>
              <a:rPr lang="en-US" sz="2000" dirty="0"/>
              <a:t>Import this controller into e-Puck controller Node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69" t="1664" r="82518" b="86742"/>
          <a:stretch/>
        </p:blipFill>
        <p:spPr>
          <a:xfrm>
            <a:off x="402133" y="2977535"/>
            <a:ext cx="2580754" cy="7373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74" y="3264293"/>
            <a:ext cx="2287223" cy="16589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176" y="3426104"/>
            <a:ext cx="2289815" cy="16555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75" y="3996848"/>
            <a:ext cx="2303234" cy="16599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870" y="4681217"/>
            <a:ext cx="2295756" cy="16555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3176" y="5061775"/>
            <a:ext cx="2298552" cy="16555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218" y="3174796"/>
            <a:ext cx="3939581" cy="32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0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Motor velocity</a:t>
            </a:r>
          </a:p>
          <a:p>
            <a:pPr lvl="1"/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87" y="2362728"/>
            <a:ext cx="7619025" cy="41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45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Refer “Nodes and API Functions”</a:t>
            </a:r>
          </a:p>
          <a:p>
            <a:pPr lvl="1"/>
            <a:r>
              <a:rPr lang="en-US" sz="1800">
                <a:hlinkClick r:id="rId2"/>
              </a:rPr>
              <a:t>https://www.cyberbotics.com/doc/reference/nodes-and-api-functions</a:t>
            </a:r>
            <a:endParaRPr lang="en-US" sz="1800"/>
          </a:p>
          <a:p>
            <a:pPr lvl="1"/>
            <a:r>
              <a:rPr lang="en-US" sz="1800"/>
              <a:t>Search “Motor”</a:t>
            </a:r>
          </a:p>
          <a:p>
            <a:pPr lvl="1"/>
            <a:r>
              <a:rPr lang="en-US" sz="1800"/>
              <a:t>Go to Velocity control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21109"/>
            <a:ext cx="3819525" cy="290941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737608" y="2851121"/>
            <a:ext cx="2605088" cy="2019362"/>
            <a:chOff x="2602706" y="3131869"/>
            <a:chExt cx="2605088" cy="201936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2706" y="3131869"/>
              <a:ext cx="2605088" cy="201936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781003" y="4096113"/>
              <a:ext cx="1561072" cy="2168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090" y="4870483"/>
            <a:ext cx="3833199" cy="1676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586" y="2943225"/>
            <a:ext cx="4025648" cy="36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5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89104"/>
          </a:xfrm>
        </p:spPr>
        <p:txBody>
          <a:bodyPr/>
          <a:lstStyle/>
          <a:p>
            <a:r>
              <a:rPr lang="de-DE"/>
              <a:t>Webots?</a:t>
            </a:r>
          </a:p>
          <a:p>
            <a:pPr lvl="1"/>
            <a:r>
              <a:rPr lang="de-DE" sz="2000"/>
              <a:t>Open Source Robot Simulator</a:t>
            </a:r>
          </a:p>
          <a:p>
            <a:pPr lvl="2"/>
            <a:r>
              <a:rPr lang="en-US" sz="1800"/>
              <a:t>provides a complete development environment to model, program and simulate robots. </a:t>
            </a:r>
          </a:p>
          <a:p>
            <a:pPr lvl="2"/>
            <a:r>
              <a:rPr lang="en-US" sz="1800"/>
              <a:t>well documented and continuously maintained since 1996</a:t>
            </a:r>
          </a:p>
          <a:p>
            <a:pPr lvl="1"/>
            <a:r>
              <a:rPr lang="en-US" sz="2000"/>
              <a:t>Thousands of institutions worldwide use it for R&amp;D and teaching.</a:t>
            </a:r>
          </a:p>
          <a:p>
            <a:pPr lvl="2"/>
            <a:r>
              <a:rPr lang="en-US" sz="1800"/>
              <a:t>used in industry, education and research </a:t>
            </a:r>
          </a:p>
          <a:p>
            <a:pPr lvl="1"/>
            <a:r>
              <a:rPr lang="en-US" sz="2000"/>
              <a:t>Initially developed by Dr. Olivier Michel at the Swiss Federal Institute of Technology (EPFL) in Lausanne, Switzerland in 1996</a:t>
            </a:r>
          </a:p>
          <a:p>
            <a:endParaRPr lang="en-US"/>
          </a:p>
        </p:txBody>
      </p:sp>
      <p:pic>
        <p:nvPicPr>
          <p:cNvPr id="1026" name="Picture 2" descr="https://upload.wikimedia.org/wikipedia/commons/thumb/d/df/Robotisop3.png/230px-Robotisop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90" y="4614730"/>
            <a:ext cx="21907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e/ee/Pioneer3at.png/230px-Pioneer3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09" y="4614730"/>
            <a:ext cx="2808997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0/0a/Pioneer3DX.png/230px-Pioneer3D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474" y="4614729"/>
            <a:ext cx="3391603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6/68/Pr2.png/220px-P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45" y="4612035"/>
            <a:ext cx="2520414" cy="199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266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049710" cy="4351338"/>
          </a:xfrm>
        </p:spPr>
        <p:txBody>
          <a:bodyPr>
            <a:noAutofit/>
          </a:bodyPr>
          <a:lstStyle/>
          <a:p>
            <a:r>
              <a:rPr lang="en-US" sz="1600" dirty="0"/>
              <a:t>Control Motor velocity (Left Motor)</a:t>
            </a:r>
          </a:p>
          <a:p>
            <a:pPr marL="457200" lvl="1" indent="0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stdio.h</a:t>
            </a:r>
            <a:r>
              <a:rPr lang="en-US" sz="1400" dirty="0"/>
              <a:t>&gt;</a:t>
            </a:r>
          </a:p>
          <a:p>
            <a:pPr marL="457200" lvl="1" indent="0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stdlib.h</a:t>
            </a:r>
            <a:r>
              <a:rPr lang="en-US" sz="1400" dirty="0"/>
              <a:t>&gt;</a:t>
            </a:r>
          </a:p>
          <a:p>
            <a:pPr marL="457200" lvl="1" indent="0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webots</a:t>
            </a:r>
            <a:r>
              <a:rPr lang="en-US" sz="1400" dirty="0"/>
              <a:t>/</a:t>
            </a:r>
            <a:r>
              <a:rPr lang="en-US" sz="1400" dirty="0" err="1"/>
              <a:t>robot.h</a:t>
            </a:r>
            <a:r>
              <a:rPr lang="en-US" sz="1400" dirty="0"/>
              <a:t>&gt;</a:t>
            </a:r>
          </a:p>
          <a:p>
            <a:pPr marL="457200" lvl="1" indent="0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webots</a:t>
            </a:r>
            <a:r>
              <a:rPr lang="en-US" sz="1400" dirty="0"/>
              <a:t>/</a:t>
            </a:r>
            <a:r>
              <a:rPr lang="en-US" sz="1400" dirty="0" err="1"/>
              <a:t>motor.h</a:t>
            </a:r>
            <a:r>
              <a:rPr lang="en-US" sz="1400" dirty="0"/>
              <a:t>&gt;</a:t>
            </a:r>
          </a:p>
          <a:p>
            <a:pPr marL="457200" lvl="1" indent="0">
              <a:buNone/>
            </a:pPr>
            <a:r>
              <a:rPr lang="en-US" sz="1400" dirty="0"/>
              <a:t>#define TIME_STEP 64</a:t>
            </a:r>
          </a:p>
          <a:p>
            <a:pPr marL="457200" lvl="1" indent="0">
              <a:buNone/>
            </a:pPr>
            <a:r>
              <a:rPr lang="en-US" sz="1400" dirty="0"/>
              <a:t>#define MAX_SPEED 6.28</a:t>
            </a:r>
          </a:p>
          <a:p>
            <a:pPr marL="457200" lvl="1" indent="0">
              <a:buNone/>
            </a:pPr>
            <a:r>
              <a:rPr lang="en-US" sz="1400" dirty="0"/>
              <a:t>int main(int </a:t>
            </a:r>
            <a:r>
              <a:rPr lang="en-US" sz="1400" dirty="0" err="1"/>
              <a:t>argc</a:t>
            </a:r>
            <a:r>
              <a:rPr lang="en-US" sz="1400" dirty="0"/>
              <a:t>, char **</a:t>
            </a:r>
            <a:r>
              <a:rPr lang="en-US" sz="1400" dirty="0" err="1"/>
              <a:t>argv</a:t>
            </a:r>
            <a:r>
              <a:rPr lang="en-US" sz="1400" dirty="0"/>
              <a:t>)</a:t>
            </a:r>
          </a:p>
          <a:p>
            <a:pPr marL="457200" lvl="1" indent="0">
              <a:buNone/>
            </a:pPr>
            <a:r>
              <a:rPr lang="en-US" sz="1400" dirty="0"/>
              <a:t>{</a:t>
            </a:r>
          </a:p>
          <a:p>
            <a:pPr marL="457200" lvl="1" indent="0">
              <a:buNone/>
            </a:pPr>
            <a:r>
              <a:rPr lang="en-US" sz="1400" dirty="0"/>
              <a:t>  /* necessary to initialize </a:t>
            </a:r>
            <a:r>
              <a:rPr lang="en-US" sz="1400" dirty="0" err="1"/>
              <a:t>webots</a:t>
            </a:r>
            <a:r>
              <a:rPr lang="en-US" sz="1400" dirty="0"/>
              <a:t> stuff */</a:t>
            </a:r>
          </a:p>
          <a:p>
            <a:pPr marL="457200" lvl="1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wb_robot_init</a:t>
            </a:r>
            <a:r>
              <a:rPr lang="en-US" sz="1400" dirty="0"/>
              <a:t>();</a:t>
            </a:r>
          </a:p>
          <a:p>
            <a:pPr marL="457200" lvl="1" indent="0">
              <a:buNone/>
            </a:pPr>
            <a:r>
              <a:rPr lang="en-US" sz="1400" dirty="0"/>
              <a:t>// get the motor devices</a:t>
            </a:r>
          </a:p>
          <a:p>
            <a:pPr marL="457200" lvl="1" indent="0">
              <a:buNone/>
            </a:pPr>
            <a:r>
              <a:rPr lang="en-US" sz="1400" dirty="0"/>
              <a:t>   </a:t>
            </a:r>
            <a:r>
              <a:rPr lang="en-US" sz="1400" dirty="0" err="1"/>
              <a:t>WbDeviceTag</a:t>
            </a:r>
            <a:r>
              <a:rPr lang="en-US" sz="1400" dirty="0"/>
              <a:t> </a:t>
            </a:r>
            <a:r>
              <a:rPr lang="en-US" sz="1400" dirty="0" err="1"/>
              <a:t>left_motor</a:t>
            </a:r>
            <a:r>
              <a:rPr lang="en-US" sz="1400" dirty="0"/>
              <a:t> = </a:t>
            </a:r>
            <a:r>
              <a:rPr lang="en-US" sz="1400" dirty="0" err="1"/>
              <a:t>wb_robot_get_device</a:t>
            </a:r>
            <a:r>
              <a:rPr lang="en-US" sz="1400" dirty="0"/>
              <a:t>("left wheel motor");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408634" y="1825625"/>
            <a:ext cx="53455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 // set the target position of the motors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  <a:r>
              <a:rPr lang="en-US" dirty="0" err="1"/>
              <a:t>wb_motor_set_position</a:t>
            </a:r>
            <a:r>
              <a:rPr lang="en-US" dirty="0"/>
              <a:t>(</a:t>
            </a:r>
            <a:r>
              <a:rPr lang="en-US" dirty="0" err="1"/>
              <a:t>left_motor</a:t>
            </a:r>
            <a:r>
              <a:rPr lang="en-US" dirty="0"/>
              <a:t>, INFINITY);</a:t>
            </a:r>
          </a:p>
          <a:p>
            <a:pPr marL="457200" lvl="1" indent="0">
              <a:buNone/>
            </a:pPr>
            <a:r>
              <a:rPr lang="en-US" dirty="0" err="1"/>
              <a:t>wb_motor_set_velocity</a:t>
            </a:r>
            <a:r>
              <a:rPr lang="en-US" dirty="0"/>
              <a:t>(</a:t>
            </a:r>
            <a:r>
              <a:rPr lang="en-US" dirty="0" err="1"/>
              <a:t>left_motor</a:t>
            </a:r>
            <a:r>
              <a:rPr lang="en-US" dirty="0"/>
              <a:t>, 0);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</a:p>
          <a:p>
            <a:pPr marL="457200" lvl="1" indent="0">
              <a:buNone/>
            </a:pPr>
            <a:r>
              <a:rPr lang="en-US" dirty="0"/>
              <a:t>  /* main loop</a:t>
            </a:r>
          </a:p>
          <a:p>
            <a:pPr marL="457200" lvl="1" indent="0">
              <a:buNone/>
            </a:pPr>
            <a:r>
              <a:rPr lang="en-US" dirty="0"/>
              <a:t>   * Perform simulation steps of TIME_STEP milliseconds</a:t>
            </a:r>
          </a:p>
          <a:p>
            <a:pPr marL="457200" lvl="1" indent="0">
              <a:buNone/>
            </a:pPr>
            <a:r>
              <a:rPr lang="en-US" dirty="0"/>
              <a:t>   * and leave the loop when the simulation is over</a:t>
            </a:r>
          </a:p>
          <a:p>
            <a:pPr marL="457200" lvl="1" indent="0">
              <a:buNone/>
            </a:pPr>
            <a:r>
              <a:rPr lang="en-US" dirty="0"/>
              <a:t>   */</a:t>
            </a:r>
          </a:p>
          <a:p>
            <a:pPr marL="457200" lvl="1" indent="0">
              <a:buNone/>
            </a:pPr>
            <a:r>
              <a:rPr lang="en-US" dirty="0"/>
              <a:t>   while (</a:t>
            </a:r>
            <a:r>
              <a:rPr lang="en-US" dirty="0" err="1"/>
              <a:t>wb_robot_step</a:t>
            </a:r>
            <a:r>
              <a:rPr lang="en-US" dirty="0"/>
              <a:t>(TIME_STEP) != -1) {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dirty="0" err="1"/>
              <a:t>wb_motor_set_velocity</a:t>
            </a:r>
            <a:r>
              <a:rPr lang="en-US" dirty="0"/>
              <a:t>(</a:t>
            </a:r>
            <a:r>
              <a:rPr lang="en-US" dirty="0" err="1"/>
              <a:t>left_motor</a:t>
            </a:r>
            <a:r>
              <a:rPr lang="en-US" dirty="0"/>
              <a:t>, MAX_SPEED);</a:t>
            </a:r>
          </a:p>
          <a:p>
            <a:pPr marL="457200" lvl="1" indent="0">
              <a:buNone/>
            </a:pPr>
            <a:r>
              <a:rPr lang="en-US" dirty="0"/>
              <a:t>};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/* Enter your cleanup code here */</a:t>
            </a:r>
          </a:p>
          <a:p>
            <a:pPr marL="457200" lvl="1" indent="0">
              <a:buNone/>
            </a:pPr>
            <a:r>
              <a:rPr lang="en-US" dirty="0"/>
              <a:t>  /* This is necessary to cleanup </a:t>
            </a:r>
            <a:r>
              <a:rPr lang="en-US" dirty="0" err="1"/>
              <a:t>webots</a:t>
            </a:r>
            <a:r>
              <a:rPr lang="en-US" dirty="0"/>
              <a:t> resources */</a:t>
            </a:r>
          </a:p>
          <a:p>
            <a:pPr marL="457200" lvl="1" indent="0">
              <a:buNone/>
            </a:pPr>
            <a:r>
              <a:rPr lang="en-US" dirty="0"/>
              <a:t>  </a:t>
            </a:r>
            <a:r>
              <a:rPr lang="en-US" dirty="0" err="1"/>
              <a:t>wb_robot_cleanup</a:t>
            </a:r>
            <a:r>
              <a:rPr lang="en-US" dirty="0"/>
              <a:t>();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return 0;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9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Motor velocity</a:t>
            </a:r>
          </a:p>
          <a:p>
            <a:pPr lvl="1"/>
            <a:r>
              <a:rPr lang="en-US" dirty="0"/>
              <a:t>Before compiling controller, recommend to save the world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97" y="3038475"/>
            <a:ext cx="5420487" cy="22034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788318" y="3183185"/>
            <a:ext cx="374586" cy="2945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21" y="3038475"/>
            <a:ext cx="4980579" cy="220345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9071518" y="4057948"/>
            <a:ext cx="374586" cy="2945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95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Motor velocity</a:t>
            </a:r>
          </a:p>
          <a:p>
            <a:pPr marL="685800" lvl="2">
              <a:spcBef>
                <a:spcPts val="1000"/>
              </a:spcBef>
            </a:pPr>
            <a:r>
              <a:rPr lang="en-US" b="1" dirty="0"/>
              <a:t>(Q1) </a:t>
            </a:r>
            <a:r>
              <a:rPr lang="en-US" dirty="0"/>
              <a:t>Add “MAX_SPEED” to the right motor</a:t>
            </a:r>
          </a:p>
          <a:p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7" y="2838977"/>
            <a:ext cx="4628951" cy="3647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932" b="1340"/>
          <a:stretch/>
        </p:blipFill>
        <p:spPr>
          <a:xfrm>
            <a:off x="6246575" y="2838977"/>
            <a:ext cx="4810700" cy="36475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93A451-C9CA-4B2F-9BC1-D286836EF4BD}"/>
              </a:ext>
            </a:extLst>
          </p:cNvPr>
          <p:cNvCxnSpPr>
            <a:cxnSpLocks/>
          </p:cNvCxnSpPr>
          <p:nvPr/>
        </p:nvCxnSpPr>
        <p:spPr>
          <a:xfrm flipH="1" flipV="1">
            <a:off x="2502132" y="3823855"/>
            <a:ext cx="399010" cy="6899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859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049710" cy="4351338"/>
          </a:xfrm>
        </p:spPr>
        <p:txBody>
          <a:bodyPr>
            <a:noAutofit/>
          </a:bodyPr>
          <a:lstStyle/>
          <a:p>
            <a:r>
              <a:rPr lang="en-US" sz="1600" dirty="0"/>
              <a:t>Control Motor velocity</a:t>
            </a:r>
          </a:p>
          <a:p>
            <a:pPr marL="457200" lvl="1" indent="0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stdio.h</a:t>
            </a:r>
            <a:r>
              <a:rPr lang="en-US" sz="1400" dirty="0"/>
              <a:t>&gt;</a:t>
            </a:r>
          </a:p>
          <a:p>
            <a:pPr marL="457200" lvl="1" indent="0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stdlib.h</a:t>
            </a:r>
            <a:r>
              <a:rPr lang="en-US" sz="1400" dirty="0"/>
              <a:t>&gt;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webots</a:t>
            </a:r>
            <a:r>
              <a:rPr lang="en-US" sz="1400" dirty="0"/>
              <a:t>/</a:t>
            </a:r>
            <a:r>
              <a:rPr lang="en-US" sz="1400" dirty="0" err="1"/>
              <a:t>robot.h</a:t>
            </a:r>
            <a:r>
              <a:rPr lang="en-US" sz="1400" dirty="0"/>
              <a:t>&gt;</a:t>
            </a:r>
          </a:p>
          <a:p>
            <a:pPr marL="457200" lvl="1" indent="0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webots</a:t>
            </a:r>
            <a:r>
              <a:rPr lang="en-US" sz="1400" dirty="0"/>
              <a:t>/</a:t>
            </a:r>
            <a:r>
              <a:rPr lang="en-US" sz="1400" dirty="0" err="1"/>
              <a:t>motor.h</a:t>
            </a:r>
            <a:r>
              <a:rPr lang="en-US" sz="1400" dirty="0"/>
              <a:t>&gt;</a:t>
            </a:r>
          </a:p>
          <a:p>
            <a:pPr marL="457200" lvl="1" indent="0">
              <a:buNone/>
            </a:pPr>
            <a:r>
              <a:rPr lang="en-US" sz="1400" dirty="0"/>
              <a:t>#define TIME_STEP 64</a:t>
            </a:r>
          </a:p>
          <a:p>
            <a:pPr marL="457200" lvl="1" indent="0">
              <a:buNone/>
            </a:pPr>
            <a:r>
              <a:rPr lang="en-US" sz="1400" dirty="0"/>
              <a:t>#define MAX_SPEED 6.28</a:t>
            </a:r>
          </a:p>
          <a:p>
            <a:pPr marL="457200" lvl="1" indent="0">
              <a:buNone/>
            </a:pPr>
            <a:r>
              <a:rPr lang="en-US" sz="1400" dirty="0"/>
              <a:t>int main(int </a:t>
            </a:r>
            <a:r>
              <a:rPr lang="en-US" sz="1400" dirty="0" err="1"/>
              <a:t>argc</a:t>
            </a:r>
            <a:r>
              <a:rPr lang="en-US" sz="1400" dirty="0"/>
              <a:t>, char **</a:t>
            </a:r>
            <a:r>
              <a:rPr lang="en-US" sz="1400" dirty="0" err="1"/>
              <a:t>argv</a:t>
            </a:r>
            <a:r>
              <a:rPr lang="en-US" sz="1400" dirty="0"/>
              <a:t>)</a:t>
            </a:r>
          </a:p>
          <a:p>
            <a:pPr marL="457200" lvl="1" indent="0">
              <a:buNone/>
            </a:pPr>
            <a:r>
              <a:rPr lang="en-US" sz="1400" dirty="0"/>
              <a:t>{</a:t>
            </a:r>
          </a:p>
          <a:p>
            <a:pPr marL="457200" lvl="1" indent="0">
              <a:buNone/>
            </a:pPr>
            <a:r>
              <a:rPr lang="en-US" sz="1400" dirty="0"/>
              <a:t>  /* necessary to initialize </a:t>
            </a:r>
            <a:r>
              <a:rPr lang="en-US" sz="1400" dirty="0" err="1"/>
              <a:t>webots</a:t>
            </a:r>
            <a:r>
              <a:rPr lang="en-US" sz="1400" dirty="0"/>
              <a:t> stuff */</a:t>
            </a:r>
          </a:p>
          <a:p>
            <a:pPr marL="457200" lvl="1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wb_robot_init</a:t>
            </a:r>
            <a:r>
              <a:rPr lang="en-US" sz="1400" dirty="0"/>
              <a:t>();</a:t>
            </a:r>
          </a:p>
          <a:p>
            <a:pPr marL="457200" lvl="1" indent="0">
              <a:buNone/>
            </a:pPr>
            <a:r>
              <a:rPr lang="en-US" sz="1400" dirty="0"/>
              <a:t>// get the motor devices</a:t>
            </a:r>
          </a:p>
          <a:p>
            <a:pPr marL="457200" lvl="1" indent="0">
              <a:buNone/>
            </a:pPr>
            <a:r>
              <a:rPr lang="en-US" sz="1400" dirty="0"/>
              <a:t>   </a:t>
            </a:r>
            <a:r>
              <a:rPr lang="en-US" sz="1400" dirty="0" err="1"/>
              <a:t>WbDeviceTag</a:t>
            </a:r>
            <a:r>
              <a:rPr lang="en-US" sz="1400" dirty="0"/>
              <a:t> </a:t>
            </a:r>
            <a:r>
              <a:rPr lang="en-US" sz="1400" dirty="0" err="1"/>
              <a:t>left_motor</a:t>
            </a:r>
            <a:r>
              <a:rPr lang="en-US" sz="1400" dirty="0"/>
              <a:t> = </a:t>
            </a:r>
            <a:r>
              <a:rPr lang="en-US" sz="1400" dirty="0" err="1"/>
              <a:t>wb_robot_get_device</a:t>
            </a:r>
            <a:r>
              <a:rPr lang="en-US" sz="1400" dirty="0"/>
              <a:t>("left wheel motor");</a:t>
            </a:r>
          </a:p>
          <a:p>
            <a:pPr marL="457200" lvl="1" indent="0">
              <a:buNone/>
            </a:pPr>
            <a:r>
              <a:rPr lang="en-US" sz="1400" dirty="0"/>
              <a:t>   </a:t>
            </a:r>
            <a:r>
              <a:rPr lang="en-US" sz="1400" dirty="0" err="1"/>
              <a:t>WbDeviceTag</a:t>
            </a:r>
            <a:r>
              <a:rPr lang="en-US" sz="1400" dirty="0"/>
              <a:t> </a:t>
            </a:r>
            <a:r>
              <a:rPr lang="en-US" sz="1400" dirty="0" err="1"/>
              <a:t>right_motor</a:t>
            </a:r>
            <a:r>
              <a:rPr lang="en-US" sz="1400" dirty="0"/>
              <a:t> = </a:t>
            </a:r>
            <a:r>
              <a:rPr lang="en-US" sz="1400" dirty="0" err="1"/>
              <a:t>wb_robot_get_device</a:t>
            </a:r>
            <a:r>
              <a:rPr lang="en-US" sz="1400" dirty="0"/>
              <a:t>("right wheel motor");   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408634" y="1825625"/>
            <a:ext cx="52707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 // set the target position of the motors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  <a:r>
              <a:rPr lang="en-US" dirty="0" err="1"/>
              <a:t>wb_motor_set_position</a:t>
            </a:r>
            <a:r>
              <a:rPr lang="en-US" dirty="0"/>
              <a:t>(</a:t>
            </a:r>
            <a:r>
              <a:rPr lang="en-US" dirty="0" err="1"/>
              <a:t>left_motor</a:t>
            </a:r>
            <a:r>
              <a:rPr lang="en-US" dirty="0"/>
              <a:t>, INFINITY);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  <a:r>
              <a:rPr lang="en-US" dirty="0" err="1"/>
              <a:t>wb_motor_set_position</a:t>
            </a:r>
            <a:r>
              <a:rPr lang="en-US" dirty="0"/>
              <a:t>(</a:t>
            </a:r>
            <a:r>
              <a:rPr lang="en-US" dirty="0" err="1"/>
              <a:t>right_motor</a:t>
            </a:r>
            <a:r>
              <a:rPr lang="en-US" dirty="0"/>
              <a:t>, INFINITY);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  <a:r>
              <a:rPr lang="en-US" dirty="0" err="1"/>
              <a:t>wb_motor_set_velocity</a:t>
            </a:r>
            <a:r>
              <a:rPr lang="en-US" dirty="0"/>
              <a:t>(</a:t>
            </a:r>
            <a:r>
              <a:rPr lang="en-US" dirty="0" err="1"/>
              <a:t>left_motor</a:t>
            </a:r>
            <a:r>
              <a:rPr lang="en-US" dirty="0"/>
              <a:t>, 0);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  <a:r>
              <a:rPr lang="en-US" dirty="0" err="1"/>
              <a:t>wb_motor_set_velocity</a:t>
            </a:r>
            <a:r>
              <a:rPr lang="en-US" dirty="0"/>
              <a:t>(</a:t>
            </a:r>
            <a:r>
              <a:rPr lang="en-US" dirty="0" err="1"/>
              <a:t>right_motor</a:t>
            </a:r>
            <a:r>
              <a:rPr lang="en-US" dirty="0"/>
              <a:t>, 0);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</a:p>
          <a:p>
            <a:pPr marL="457200" lvl="1" indent="0">
              <a:buNone/>
            </a:pPr>
            <a:r>
              <a:rPr lang="en-US" dirty="0"/>
              <a:t>  /* main loop</a:t>
            </a:r>
          </a:p>
          <a:p>
            <a:pPr marL="457200" lvl="1" indent="0">
              <a:buNone/>
            </a:pPr>
            <a:r>
              <a:rPr lang="en-US" dirty="0"/>
              <a:t>   * Perform simulation steps of TIME_STEP milliseconds</a:t>
            </a:r>
          </a:p>
          <a:p>
            <a:pPr marL="457200" lvl="1" indent="0">
              <a:buNone/>
            </a:pPr>
            <a:r>
              <a:rPr lang="en-US" dirty="0"/>
              <a:t>   * and leave the loop when the simulation is over</a:t>
            </a:r>
          </a:p>
          <a:p>
            <a:pPr marL="457200" lvl="1" indent="0">
              <a:buNone/>
            </a:pPr>
            <a:r>
              <a:rPr lang="en-US" dirty="0"/>
              <a:t>   */</a:t>
            </a:r>
          </a:p>
          <a:p>
            <a:pPr marL="457200" lvl="1" indent="0">
              <a:buNone/>
            </a:pPr>
            <a:r>
              <a:rPr lang="en-US" dirty="0"/>
              <a:t>   while (</a:t>
            </a:r>
            <a:r>
              <a:rPr lang="en-US" dirty="0" err="1"/>
              <a:t>wb_robot_step</a:t>
            </a:r>
            <a:r>
              <a:rPr lang="en-US" dirty="0"/>
              <a:t>(TIME_STEP) != -1) {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dirty="0" err="1"/>
              <a:t>wb_motor_set_velocity</a:t>
            </a:r>
            <a:r>
              <a:rPr lang="en-US" dirty="0"/>
              <a:t>(</a:t>
            </a:r>
            <a:r>
              <a:rPr lang="en-US" dirty="0" err="1"/>
              <a:t>left_motor</a:t>
            </a:r>
            <a:r>
              <a:rPr lang="en-US" dirty="0"/>
              <a:t>, MAX_SPEED);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dirty="0" err="1"/>
              <a:t>wb_motor_set_velocity</a:t>
            </a:r>
            <a:r>
              <a:rPr lang="en-US" dirty="0"/>
              <a:t>(</a:t>
            </a:r>
            <a:r>
              <a:rPr lang="en-US" dirty="0" err="1"/>
              <a:t>right_motor</a:t>
            </a:r>
            <a:r>
              <a:rPr lang="en-US" dirty="0"/>
              <a:t>, MAX_SPEED);   </a:t>
            </a:r>
          </a:p>
          <a:p>
            <a:pPr marL="457200" lvl="1" indent="0">
              <a:buNone/>
            </a:pPr>
            <a:r>
              <a:rPr lang="en-US" dirty="0"/>
              <a:t>  };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/* Enter your cleanup code here */</a:t>
            </a:r>
          </a:p>
          <a:p>
            <a:pPr marL="457200" lvl="1" indent="0">
              <a:buNone/>
            </a:pPr>
            <a:r>
              <a:rPr lang="en-US" dirty="0"/>
              <a:t>  /* This is necessary to cleanup </a:t>
            </a:r>
            <a:r>
              <a:rPr lang="en-US" dirty="0" err="1"/>
              <a:t>webots</a:t>
            </a:r>
            <a:r>
              <a:rPr lang="en-US" dirty="0"/>
              <a:t> resources */</a:t>
            </a:r>
          </a:p>
          <a:p>
            <a:pPr marL="457200" lvl="1" indent="0">
              <a:buNone/>
            </a:pPr>
            <a:r>
              <a:rPr lang="en-US" dirty="0"/>
              <a:t>  </a:t>
            </a:r>
            <a:r>
              <a:rPr lang="en-US" dirty="0" err="1"/>
              <a:t>wb_robot_cleanup</a:t>
            </a:r>
            <a:r>
              <a:rPr lang="en-US" dirty="0"/>
              <a:t>();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return 0;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2302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Enable keyboard input</a:t>
            </a:r>
          </a:p>
          <a:p>
            <a:pPr lvl="1"/>
            <a:r>
              <a:rPr lang="en-US"/>
              <a:t>Add a keyboard function (refer API website)</a:t>
            </a:r>
          </a:p>
          <a:p>
            <a:pPr lvl="2"/>
            <a:r>
              <a:rPr lang="en-US">
                <a:hlinkClick r:id="rId2"/>
              </a:rPr>
              <a:t>https://www.cyberbotics.com/doc/reference/keyboard</a:t>
            </a:r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6" y="3114675"/>
            <a:ext cx="4105274" cy="36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01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keyboard input</a:t>
            </a:r>
          </a:p>
          <a:p>
            <a:pPr lvl="1"/>
            <a:r>
              <a:rPr lang="en-US" dirty="0"/>
              <a:t>Add: #</a:t>
            </a:r>
            <a:r>
              <a:rPr lang="en-US" b="1" dirty="0"/>
              <a:t>include</a:t>
            </a:r>
            <a:r>
              <a:rPr lang="en-US" dirty="0"/>
              <a:t> &lt;</a:t>
            </a:r>
            <a:r>
              <a:rPr lang="en-US" dirty="0" err="1"/>
              <a:t>webots</a:t>
            </a:r>
            <a:r>
              <a:rPr lang="en-US" dirty="0"/>
              <a:t>/</a:t>
            </a:r>
            <a:r>
              <a:rPr lang="en-US" dirty="0" err="1"/>
              <a:t>keyboard.h</a:t>
            </a:r>
            <a:r>
              <a:rPr lang="en-US" dirty="0"/>
              <a:t>&gt; </a:t>
            </a:r>
          </a:p>
          <a:p>
            <a:pPr lvl="1"/>
            <a:r>
              <a:rPr lang="en-US" dirty="0"/>
              <a:t>In main ():</a:t>
            </a:r>
          </a:p>
          <a:p>
            <a:pPr lvl="2"/>
            <a:r>
              <a:rPr lang="en-US" dirty="0"/>
              <a:t>Add:  </a:t>
            </a:r>
            <a:r>
              <a:rPr lang="en-US" dirty="0" err="1"/>
              <a:t>wb_keyboard_enable</a:t>
            </a:r>
            <a:r>
              <a:rPr lang="en-US" dirty="0"/>
              <a:t>(TIME_STEP);</a:t>
            </a:r>
          </a:p>
          <a:p>
            <a:pPr lvl="1"/>
            <a:r>
              <a:rPr lang="en-US" dirty="0"/>
              <a:t>In while loop</a:t>
            </a:r>
          </a:p>
          <a:p>
            <a:pPr lvl="2"/>
            <a:r>
              <a:rPr lang="en-US" dirty="0"/>
              <a:t>Add:  </a:t>
            </a:r>
            <a:r>
              <a:rPr lang="en-US" dirty="0" err="1"/>
              <a:t>printf</a:t>
            </a:r>
            <a:r>
              <a:rPr lang="en-US" dirty="0"/>
              <a:t>("%d \n", </a:t>
            </a:r>
            <a:r>
              <a:rPr lang="en-US" dirty="0" err="1"/>
              <a:t>wb_keyboard_get_key</a:t>
            </a:r>
            <a:r>
              <a:rPr lang="en-US" dirty="0"/>
              <a:t>());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Run the code									</a:t>
            </a:r>
          </a:p>
          <a:p>
            <a:pPr lvl="1"/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98" y="2110154"/>
            <a:ext cx="3438906" cy="39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39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(Q2) </a:t>
            </a:r>
            <a:r>
              <a:rPr lang="en-US" dirty="0"/>
              <a:t>Control the e-puck using keyboard</a:t>
            </a:r>
          </a:p>
          <a:p>
            <a:pPr lvl="1"/>
            <a:r>
              <a:rPr lang="en-US" dirty="0"/>
              <a:t>Hint</a:t>
            </a:r>
          </a:p>
          <a:p>
            <a:pPr lvl="2"/>
            <a:r>
              <a:rPr lang="en-US" dirty="0"/>
              <a:t>Find returned values on console when clicking the keyboard </a:t>
            </a:r>
          </a:p>
          <a:p>
            <a:pPr lvl="3"/>
            <a:r>
              <a:rPr lang="en-US" dirty="0"/>
              <a:t>-1 = none</a:t>
            </a:r>
          </a:p>
          <a:p>
            <a:pPr lvl="2"/>
            <a:r>
              <a:rPr lang="en-US" dirty="0"/>
              <a:t>Use </a:t>
            </a:r>
            <a:r>
              <a:rPr lang="en-US" b="1" i="1" dirty="0"/>
              <a:t>if-else</a:t>
            </a:r>
            <a:r>
              <a:rPr lang="en-US" dirty="0"/>
              <a:t> loop</a:t>
            </a:r>
          </a:p>
          <a:p>
            <a:pPr lvl="2"/>
            <a:r>
              <a:rPr lang="en-US" dirty="0"/>
              <a:t>Give different velocity based on the type of the key.								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57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2: Basic robot control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455419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/>
              <a:t>#include &lt;</a:t>
            </a:r>
            <a:r>
              <a:rPr lang="en-US" sz="1050" dirty="0" err="1"/>
              <a:t>stdio.h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#include &lt;</a:t>
            </a:r>
            <a:r>
              <a:rPr lang="en-US" sz="1050" dirty="0" err="1"/>
              <a:t>stdlib.h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#include &lt;</a:t>
            </a:r>
            <a:r>
              <a:rPr lang="en-US" sz="1050" dirty="0" err="1"/>
              <a:t>webots</a:t>
            </a:r>
            <a:r>
              <a:rPr lang="en-US" sz="1050" dirty="0"/>
              <a:t>/</a:t>
            </a:r>
            <a:r>
              <a:rPr lang="en-US" sz="1050" dirty="0" err="1"/>
              <a:t>robot.h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#include &lt;</a:t>
            </a:r>
            <a:r>
              <a:rPr lang="en-US" sz="1050" dirty="0" err="1"/>
              <a:t>webots</a:t>
            </a:r>
            <a:r>
              <a:rPr lang="en-US" sz="1050" dirty="0"/>
              <a:t>/</a:t>
            </a:r>
            <a:r>
              <a:rPr lang="en-US" sz="1050" dirty="0" err="1"/>
              <a:t>motor.h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#include &lt;</a:t>
            </a:r>
            <a:r>
              <a:rPr lang="en-US" sz="1050" dirty="0" err="1"/>
              <a:t>webots</a:t>
            </a:r>
            <a:r>
              <a:rPr lang="en-US" sz="1050" dirty="0"/>
              <a:t>/</a:t>
            </a:r>
            <a:r>
              <a:rPr lang="en-US" sz="1050" dirty="0" err="1"/>
              <a:t>keyboard.h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#define TIME_STEP 64</a:t>
            </a:r>
          </a:p>
          <a:p>
            <a:pPr marL="0" indent="0">
              <a:buNone/>
            </a:pPr>
            <a:r>
              <a:rPr lang="en-US" sz="1050" dirty="0"/>
              <a:t>#define MAX_SPEED 6.28</a:t>
            </a:r>
          </a:p>
          <a:p>
            <a:pPr marL="0" indent="0">
              <a:buNone/>
            </a:pPr>
            <a:r>
              <a:rPr lang="en-US" sz="1050" dirty="0"/>
              <a:t>int main(int </a:t>
            </a:r>
            <a:r>
              <a:rPr lang="en-US" sz="1050" dirty="0" err="1"/>
              <a:t>argc</a:t>
            </a:r>
            <a:r>
              <a:rPr lang="en-US" sz="1050" dirty="0"/>
              <a:t>, char **</a:t>
            </a:r>
            <a:r>
              <a:rPr lang="en-US" sz="1050" dirty="0" err="1"/>
              <a:t>argv</a:t>
            </a:r>
            <a:r>
              <a:rPr lang="en-US" sz="1050" dirty="0"/>
              <a:t>)</a:t>
            </a:r>
          </a:p>
          <a:p>
            <a:pPr marL="0" indent="0">
              <a:buNone/>
            </a:pPr>
            <a:r>
              <a:rPr lang="en-US" sz="1050" dirty="0"/>
              <a:t>{</a:t>
            </a:r>
          </a:p>
          <a:p>
            <a:pPr marL="0" indent="0">
              <a:buNone/>
            </a:pPr>
            <a:r>
              <a:rPr lang="en-US" sz="1050" dirty="0"/>
              <a:t>  </a:t>
            </a:r>
            <a:r>
              <a:rPr lang="en-US" sz="1050" dirty="0" err="1"/>
              <a:t>wb_robot_init</a:t>
            </a:r>
            <a:r>
              <a:rPr lang="en-US" sz="1050" dirty="0"/>
              <a:t>();</a:t>
            </a:r>
          </a:p>
          <a:p>
            <a:pPr marL="0" indent="0">
              <a:buNone/>
            </a:pPr>
            <a:r>
              <a:rPr lang="en-US" sz="1050" dirty="0"/>
              <a:t>   </a:t>
            </a:r>
            <a:r>
              <a:rPr lang="en-US" sz="1050" dirty="0" err="1"/>
              <a:t>WbDeviceTag</a:t>
            </a:r>
            <a:r>
              <a:rPr lang="en-US" sz="1050" dirty="0"/>
              <a:t> </a:t>
            </a:r>
            <a:r>
              <a:rPr lang="en-US" sz="1050" dirty="0" err="1"/>
              <a:t>left_motor</a:t>
            </a:r>
            <a:r>
              <a:rPr lang="en-US" sz="1050" dirty="0"/>
              <a:t> = </a:t>
            </a:r>
            <a:r>
              <a:rPr lang="en-US" sz="1050" dirty="0" err="1"/>
              <a:t>wb_robot_get_device</a:t>
            </a:r>
            <a:r>
              <a:rPr lang="en-US" sz="1050" dirty="0"/>
              <a:t>("left wheel motor");</a:t>
            </a:r>
          </a:p>
          <a:p>
            <a:pPr marL="0" indent="0">
              <a:buNone/>
            </a:pPr>
            <a:r>
              <a:rPr lang="en-US" sz="1050" dirty="0"/>
              <a:t>   </a:t>
            </a:r>
            <a:r>
              <a:rPr lang="en-US" sz="1050" dirty="0" err="1"/>
              <a:t>WbDeviceTag</a:t>
            </a:r>
            <a:r>
              <a:rPr lang="en-US" sz="1050" dirty="0"/>
              <a:t> </a:t>
            </a:r>
            <a:r>
              <a:rPr lang="en-US" sz="1050" dirty="0" err="1"/>
              <a:t>right_motor</a:t>
            </a:r>
            <a:r>
              <a:rPr lang="en-US" sz="1050" dirty="0"/>
              <a:t> = </a:t>
            </a:r>
            <a:r>
              <a:rPr lang="en-US" sz="1050" dirty="0" err="1"/>
              <a:t>wb_robot_get_device</a:t>
            </a:r>
            <a:r>
              <a:rPr lang="en-US" sz="1050" dirty="0"/>
              <a:t>("right wheel motor");</a:t>
            </a:r>
          </a:p>
          <a:p>
            <a:pPr marL="0" indent="0">
              <a:buNone/>
            </a:pPr>
            <a:r>
              <a:rPr lang="en-US" sz="1050" dirty="0"/>
              <a:t>   </a:t>
            </a:r>
            <a:r>
              <a:rPr lang="en-US" sz="1050" dirty="0" err="1"/>
              <a:t>wb_motor_set_position</a:t>
            </a:r>
            <a:r>
              <a:rPr lang="en-US" sz="1050" dirty="0"/>
              <a:t>(</a:t>
            </a:r>
            <a:r>
              <a:rPr lang="en-US" sz="1050" dirty="0" err="1"/>
              <a:t>left_motor</a:t>
            </a:r>
            <a:r>
              <a:rPr lang="en-US" sz="1050" dirty="0"/>
              <a:t>, INFINITY);</a:t>
            </a:r>
          </a:p>
          <a:p>
            <a:pPr marL="0" indent="0">
              <a:buNone/>
            </a:pPr>
            <a:r>
              <a:rPr lang="en-US" sz="1050" dirty="0"/>
              <a:t>   </a:t>
            </a:r>
            <a:r>
              <a:rPr lang="en-US" sz="1050" dirty="0" err="1"/>
              <a:t>wb_motor_set_position</a:t>
            </a:r>
            <a:r>
              <a:rPr lang="en-US" sz="1050" dirty="0"/>
              <a:t>(</a:t>
            </a:r>
            <a:r>
              <a:rPr lang="en-US" sz="1050" dirty="0" err="1"/>
              <a:t>right_motor</a:t>
            </a:r>
            <a:r>
              <a:rPr lang="en-US" sz="1050" dirty="0"/>
              <a:t>, INFINITY);</a:t>
            </a:r>
          </a:p>
          <a:p>
            <a:pPr marL="0" indent="0">
              <a:buNone/>
            </a:pPr>
            <a:r>
              <a:rPr lang="en-US" sz="1050" dirty="0"/>
              <a:t>   </a:t>
            </a:r>
            <a:r>
              <a:rPr lang="en-US" sz="1050" dirty="0" err="1"/>
              <a:t>wb_motor_set_velocity</a:t>
            </a:r>
            <a:r>
              <a:rPr lang="en-US" sz="1050" dirty="0"/>
              <a:t>(</a:t>
            </a:r>
            <a:r>
              <a:rPr lang="en-US" sz="1050" dirty="0" err="1"/>
              <a:t>left_motor</a:t>
            </a:r>
            <a:r>
              <a:rPr lang="en-US" sz="1050" dirty="0"/>
              <a:t>, 0);</a:t>
            </a:r>
          </a:p>
          <a:p>
            <a:pPr marL="0" indent="0">
              <a:buNone/>
            </a:pPr>
            <a:r>
              <a:rPr lang="en-US" sz="1050" dirty="0"/>
              <a:t>   </a:t>
            </a:r>
            <a:r>
              <a:rPr lang="en-US" sz="1050" dirty="0" err="1"/>
              <a:t>wb_motor_set_velocity</a:t>
            </a:r>
            <a:r>
              <a:rPr lang="en-US" sz="1050" dirty="0"/>
              <a:t>(</a:t>
            </a:r>
            <a:r>
              <a:rPr lang="en-US" sz="1050" dirty="0" err="1"/>
              <a:t>right_motor</a:t>
            </a:r>
            <a:r>
              <a:rPr lang="en-US" sz="1050" dirty="0"/>
              <a:t>, 0);</a:t>
            </a:r>
          </a:p>
          <a:p>
            <a:pPr marL="0" indent="0">
              <a:buNone/>
            </a:pPr>
            <a:r>
              <a:rPr lang="en-US" sz="1050" dirty="0"/>
              <a:t>   </a:t>
            </a:r>
            <a:r>
              <a:rPr lang="en-US" sz="1050" dirty="0" err="1"/>
              <a:t>wb_keyboard_enable</a:t>
            </a:r>
            <a:r>
              <a:rPr lang="en-US" sz="1050" dirty="0"/>
              <a:t>(TIME_STEP);</a:t>
            </a:r>
          </a:p>
          <a:p>
            <a:pPr marL="0" indent="0">
              <a:buNone/>
            </a:pPr>
            <a:r>
              <a:rPr lang="en-US" sz="1050" dirty="0"/>
              <a:t>   int </a:t>
            </a:r>
            <a:r>
              <a:rPr lang="en-US" sz="1050" dirty="0" err="1"/>
              <a:t>key_value</a:t>
            </a:r>
            <a:r>
              <a:rPr lang="en-US" sz="1050" dirty="0"/>
              <a:t> = 0;</a:t>
            </a:r>
          </a:p>
          <a:p>
            <a:pPr marL="0" indent="0">
              <a:buNone/>
            </a:pPr>
            <a:r>
              <a:rPr lang="en-US" sz="1050" dirty="0"/>
              <a:t>   </a:t>
            </a:r>
          </a:p>
          <a:p>
            <a:pPr marL="457200" lvl="1" indent="0">
              <a:buNone/>
            </a:pPr>
            <a:endParaRPr 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5838710" y="1433438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/>
          </a:p>
          <a:p>
            <a:r>
              <a:rPr lang="en-US" sz="1200" dirty="0"/>
              <a:t>  while (</a:t>
            </a:r>
            <a:r>
              <a:rPr lang="en-US" sz="1200" dirty="0" err="1"/>
              <a:t>wb_robot_step</a:t>
            </a:r>
            <a:r>
              <a:rPr lang="en-US" sz="1200" dirty="0"/>
              <a:t>(TIME_STEP) != -1) {</a:t>
            </a:r>
          </a:p>
          <a:p>
            <a:r>
              <a:rPr lang="en-US" sz="1200" dirty="0"/>
              <a:t>     </a:t>
            </a:r>
            <a:r>
              <a:rPr lang="en-US" sz="1200" dirty="0" err="1"/>
              <a:t>key_value</a:t>
            </a:r>
            <a:r>
              <a:rPr lang="en-US" sz="1200" dirty="0"/>
              <a:t> =  </a:t>
            </a:r>
            <a:r>
              <a:rPr lang="en-US" sz="1200" dirty="0" err="1"/>
              <a:t>wb_keyboard_get_key</a:t>
            </a:r>
            <a:r>
              <a:rPr lang="en-US" sz="1200" dirty="0"/>
              <a:t>(); </a:t>
            </a:r>
          </a:p>
          <a:p>
            <a:r>
              <a:rPr lang="en-US" sz="1200" dirty="0"/>
              <a:t>     </a:t>
            </a:r>
          </a:p>
          <a:p>
            <a:r>
              <a:rPr lang="en-US" sz="1200" dirty="0"/>
              <a:t>   if (</a:t>
            </a:r>
            <a:r>
              <a:rPr lang="en-US" sz="1200" dirty="0" err="1"/>
              <a:t>key_value</a:t>
            </a:r>
            <a:r>
              <a:rPr lang="en-US" sz="1200" dirty="0"/>
              <a:t> == 315){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wb_motor_set_velocity</a:t>
            </a:r>
            <a:r>
              <a:rPr lang="en-US" sz="1200" dirty="0"/>
              <a:t>(</a:t>
            </a:r>
            <a:r>
              <a:rPr lang="en-US" sz="1200" dirty="0" err="1"/>
              <a:t>left_motor</a:t>
            </a:r>
            <a:r>
              <a:rPr lang="en-US" sz="1200" dirty="0"/>
              <a:t>, 0.3*MAX_SPEED);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wb_motor_set_velocity</a:t>
            </a:r>
            <a:r>
              <a:rPr lang="en-US" sz="1200" dirty="0"/>
              <a:t>(</a:t>
            </a:r>
            <a:r>
              <a:rPr lang="en-US" sz="1200" dirty="0" err="1"/>
              <a:t>right_motor</a:t>
            </a:r>
            <a:r>
              <a:rPr lang="en-US" sz="1200" dirty="0"/>
              <a:t>, 0.3*MAX_SPEED);</a:t>
            </a:r>
          </a:p>
          <a:p>
            <a:endParaRPr lang="en-US" sz="1200" dirty="0"/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  else if(</a:t>
            </a:r>
            <a:r>
              <a:rPr lang="en-US" sz="1200" dirty="0" err="1"/>
              <a:t>key_value</a:t>
            </a:r>
            <a:r>
              <a:rPr lang="en-US" sz="1200" dirty="0"/>
              <a:t> == 317){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wb_motor_set_velocity</a:t>
            </a:r>
            <a:r>
              <a:rPr lang="en-US" sz="1200" dirty="0"/>
              <a:t>(</a:t>
            </a:r>
            <a:r>
              <a:rPr lang="en-US" sz="1200" dirty="0" err="1"/>
              <a:t>left_motor</a:t>
            </a:r>
            <a:r>
              <a:rPr lang="en-US" sz="1200" dirty="0"/>
              <a:t>, -0.3*MAX_SPEED);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wb_motor_set_velocity</a:t>
            </a:r>
            <a:r>
              <a:rPr lang="en-US" sz="1200" dirty="0"/>
              <a:t>(</a:t>
            </a:r>
            <a:r>
              <a:rPr lang="en-US" sz="1200" dirty="0" err="1"/>
              <a:t>right_motor</a:t>
            </a:r>
            <a:r>
              <a:rPr lang="en-US" sz="1200" dirty="0"/>
              <a:t>, -0.3*MAX_SPEED);</a:t>
            </a:r>
          </a:p>
          <a:p>
            <a:endParaRPr lang="en-US" sz="1200" dirty="0"/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  else if(</a:t>
            </a:r>
            <a:r>
              <a:rPr lang="en-US" sz="1200" dirty="0" err="1"/>
              <a:t>key_value</a:t>
            </a:r>
            <a:r>
              <a:rPr lang="en-US" sz="1200" dirty="0"/>
              <a:t> == 314){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wb_motor_set_velocity</a:t>
            </a:r>
            <a:r>
              <a:rPr lang="en-US" sz="1200" dirty="0"/>
              <a:t>(</a:t>
            </a:r>
            <a:r>
              <a:rPr lang="en-US" sz="1200" dirty="0" err="1"/>
              <a:t>left_motor</a:t>
            </a:r>
            <a:r>
              <a:rPr lang="en-US" sz="1200" dirty="0"/>
              <a:t>, -0.3*MAX_SPEED);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wb_motor_set_velocity</a:t>
            </a:r>
            <a:r>
              <a:rPr lang="en-US" sz="1200" dirty="0"/>
              <a:t>(</a:t>
            </a:r>
            <a:r>
              <a:rPr lang="en-US" sz="1200" dirty="0" err="1"/>
              <a:t>right_motor</a:t>
            </a:r>
            <a:r>
              <a:rPr lang="en-US" sz="1200" dirty="0"/>
              <a:t>, 0.3*MAX_SPEED);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  else if(</a:t>
            </a:r>
            <a:r>
              <a:rPr lang="en-US" sz="1200" dirty="0" err="1"/>
              <a:t>key_value</a:t>
            </a:r>
            <a:r>
              <a:rPr lang="en-US" sz="1200" dirty="0"/>
              <a:t> == 316){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wb_motor_set_velocity</a:t>
            </a:r>
            <a:r>
              <a:rPr lang="en-US" sz="1200" dirty="0"/>
              <a:t>(</a:t>
            </a:r>
            <a:r>
              <a:rPr lang="en-US" sz="1200" dirty="0" err="1"/>
              <a:t>left_motor</a:t>
            </a:r>
            <a:r>
              <a:rPr lang="en-US" sz="1200" dirty="0"/>
              <a:t>, 0.3*MAX_SPEED);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wb_motor_set_velocity</a:t>
            </a:r>
            <a:r>
              <a:rPr lang="en-US" sz="1200" dirty="0"/>
              <a:t>(</a:t>
            </a:r>
            <a:r>
              <a:rPr lang="en-US" sz="1200" dirty="0" err="1"/>
              <a:t>right_motor</a:t>
            </a:r>
            <a:r>
              <a:rPr lang="en-US" sz="1200" dirty="0"/>
              <a:t>, -0.3*MAX_SPEED);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  else{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wb_motor_set_velocity</a:t>
            </a:r>
            <a:r>
              <a:rPr lang="en-US" sz="1200" dirty="0"/>
              <a:t>(</a:t>
            </a:r>
            <a:r>
              <a:rPr lang="en-US" sz="1200" dirty="0" err="1"/>
              <a:t>left_motor</a:t>
            </a:r>
            <a:r>
              <a:rPr lang="en-US" sz="1200" dirty="0"/>
              <a:t>, 0);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wb_motor_set_velocity</a:t>
            </a:r>
            <a:r>
              <a:rPr lang="en-US" sz="1200" dirty="0"/>
              <a:t>(</a:t>
            </a:r>
            <a:r>
              <a:rPr lang="en-US" sz="1200" dirty="0" err="1"/>
              <a:t>right_motor</a:t>
            </a:r>
            <a:r>
              <a:rPr lang="en-US" sz="1200" dirty="0"/>
              <a:t>, 0);</a:t>
            </a:r>
          </a:p>
          <a:p>
            <a:r>
              <a:rPr lang="en-US" sz="1200" dirty="0"/>
              <a:t>     }         </a:t>
            </a:r>
          </a:p>
          <a:p>
            <a:r>
              <a:rPr lang="en-US" sz="1200" dirty="0"/>
              <a:t>  };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wb_robot_cleanup</a:t>
            </a:r>
            <a:r>
              <a:rPr lang="en-US" sz="1200" dirty="0"/>
              <a:t>();</a:t>
            </a:r>
          </a:p>
          <a:p>
            <a:r>
              <a:rPr lang="en-US" sz="1200" dirty="0"/>
              <a:t>  return 0;</a:t>
            </a:r>
          </a:p>
          <a:p>
            <a:r>
              <a:rPr lang="en-US" sz="1200" dirty="0"/>
              <a:t>} 		</a:t>
            </a:r>
          </a:p>
        </p:txBody>
      </p:sp>
    </p:spTree>
    <p:extLst>
      <p:ext uri="{BB962C8B-B14F-4D97-AF65-F5344CB8AC3E}">
        <p14:creationId xmlns:p14="http://schemas.microsoft.com/office/powerpoint/2010/main" val="3513073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Brake Time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2167100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Section 3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Reading sensor data</a:t>
            </a:r>
          </a:p>
        </p:txBody>
      </p:sp>
    </p:spTree>
    <p:extLst>
      <p:ext uri="{BB962C8B-B14F-4D97-AF65-F5344CB8AC3E}">
        <p14:creationId xmlns:p14="http://schemas.microsoft.com/office/powerpoint/2010/main" val="137406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89104"/>
          </a:xfrm>
        </p:spPr>
        <p:txBody>
          <a:bodyPr/>
          <a:lstStyle/>
          <a:p>
            <a:r>
              <a:rPr lang="de-DE"/>
              <a:t>Webots?</a:t>
            </a:r>
          </a:p>
          <a:p>
            <a:pPr lvl="1"/>
            <a:r>
              <a:rPr lang="en-US" sz="2000"/>
              <a:t>Open Dynamics Engine (ODE)</a:t>
            </a:r>
          </a:p>
          <a:p>
            <a:pPr lvl="2"/>
            <a:r>
              <a:rPr lang="en-US" sz="1600"/>
              <a:t>For detecting of collisions and simulating rigid body dynamics.</a:t>
            </a:r>
          </a:p>
          <a:p>
            <a:pPr lvl="2"/>
            <a:r>
              <a:rPr lang="en-US" sz="1600"/>
              <a:t>Allows to accurately simulate physical properties of objects such as velocity, inertia, and friction.</a:t>
            </a:r>
          </a:p>
          <a:p>
            <a:pPr lvl="1"/>
            <a:r>
              <a:rPr lang="en-US" sz="2000"/>
              <a:t>Robot controller programs written by C, C++, Python, ROS, Java, and MATLAB.</a:t>
            </a:r>
          </a:p>
          <a:p>
            <a:pPr lvl="1"/>
            <a:r>
              <a:rPr lang="en-US" sz="2000"/>
              <a:t>There are a number of examples in the program or Website</a:t>
            </a:r>
          </a:p>
          <a:p>
            <a:endParaRPr lang="en-US"/>
          </a:p>
        </p:txBody>
      </p:sp>
      <p:pic>
        <p:nvPicPr>
          <p:cNvPr id="8" name="Picture 2" descr="https://upload.wikimedia.org/wikipedia/commons/thumb/d/df/Robotisop3.png/230px-Robotisop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90" y="4614730"/>
            <a:ext cx="21907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e/ee/Pioneer3at.png/230px-Pioneer3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09" y="4614730"/>
            <a:ext cx="2808997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upload.wikimedia.org/wikipedia/commons/thumb/0/0a/Pioneer3DX.png/230px-Pioneer3D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474" y="4614729"/>
            <a:ext cx="3391603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upload.wikimedia.org/wikipedia/commons/thumb/6/68/Pr2.png/220px-P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45" y="4612035"/>
            <a:ext cx="2520414" cy="199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396" y="1690688"/>
            <a:ext cx="3104989" cy="10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7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3: Reading sensor data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section 3, we will</a:t>
            </a:r>
          </a:p>
          <a:p>
            <a:pPr lvl="1"/>
            <a:r>
              <a:rPr lang="en-US"/>
              <a:t>Read distance sensor data</a:t>
            </a:r>
          </a:p>
          <a:p>
            <a:pPr lvl="1"/>
            <a:r>
              <a:rPr lang="en-US"/>
              <a:t>Display data on the world</a:t>
            </a:r>
          </a:p>
          <a:p>
            <a:pPr lvl="1"/>
            <a:r>
              <a:rPr lang="en-US"/>
              <a:t>Apply collision avoidances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82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3: Reading sensor data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E-puck 2</a:t>
            </a:r>
          </a:p>
          <a:p>
            <a:pPr lvl="1"/>
            <a:r>
              <a:rPr lang="en-US"/>
              <a:t>There are 8 distance sensors.</a:t>
            </a:r>
          </a:p>
          <a:p>
            <a:pPr lvl="2"/>
            <a:r>
              <a:rPr lang="en-US"/>
              <a:t>Name: ps0, ps1, ps2, ps3, ps4, ps5, ps6, ps7.</a:t>
            </a:r>
          </a:p>
          <a:p>
            <a:pPr lvl="2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64" y="3237163"/>
            <a:ext cx="3362325" cy="2895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06" y="1413862"/>
            <a:ext cx="5082248" cy="5174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D198505-2A4E-4367-8B5A-1A5FB63B2557}"/>
                  </a:ext>
                </a:extLst>
              </p14:cNvPr>
              <p14:cNvContentPartPr/>
              <p14:nvPr/>
            </p14:nvContentPartPr>
            <p14:xfrm>
              <a:off x="8282520" y="2117520"/>
              <a:ext cx="2961360" cy="87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D198505-2A4E-4367-8B5A-1A5FB63B25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3160" y="2108160"/>
                <a:ext cx="2980080" cy="89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753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3: Reading sensor data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 Code</a:t>
            </a:r>
          </a:p>
          <a:p>
            <a:pPr lvl="1"/>
            <a:r>
              <a:rPr lang="en-US" sz="2000" dirty="0"/>
              <a:t>Add </a:t>
            </a:r>
            <a:r>
              <a:rPr lang="en-US" sz="2000" dirty="0" err="1"/>
              <a:t>distance_sensor.h</a:t>
            </a:r>
            <a:endParaRPr lang="en-US" sz="2000" dirty="0"/>
          </a:p>
          <a:p>
            <a:pPr lvl="2"/>
            <a:r>
              <a:rPr lang="en-US" sz="1800" dirty="0"/>
              <a:t>#</a:t>
            </a:r>
            <a:r>
              <a:rPr lang="en-US" sz="1800" b="1" dirty="0"/>
              <a:t>include</a:t>
            </a:r>
            <a:r>
              <a:rPr lang="en-US" sz="1800" dirty="0"/>
              <a:t> &lt;</a:t>
            </a:r>
            <a:r>
              <a:rPr lang="en-US" sz="1800" dirty="0" err="1"/>
              <a:t>webots</a:t>
            </a:r>
            <a:r>
              <a:rPr lang="en-US" sz="1800" dirty="0"/>
              <a:t>/</a:t>
            </a:r>
            <a:r>
              <a:rPr lang="en-US" sz="1800" dirty="0" err="1"/>
              <a:t>distance_sensor.h</a:t>
            </a:r>
            <a:r>
              <a:rPr lang="en-US" sz="1800" dirty="0"/>
              <a:t>&gt;</a:t>
            </a:r>
          </a:p>
          <a:p>
            <a:pPr lvl="1"/>
            <a:r>
              <a:rPr lang="en-US" sz="2000" dirty="0"/>
              <a:t>Define distance sensor name</a:t>
            </a:r>
          </a:p>
          <a:p>
            <a:pPr lvl="2"/>
            <a:r>
              <a:rPr lang="en-US" sz="1800" dirty="0" err="1"/>
              <a:t>WbDeviceTag</a:t>
            </a:r>
            <a:r>
              <a:rPr lang="en-US" sz="1800" dirty="0"/>
              <a:t> wonsu_ps0 =</a:t>
            </a:r>
            <a:r>
              <a:rPr lang="en-US" sz="1800" dirty="0" err="1"/>
              <a:t>wb_robot_get_device</a:t>
            </a:r>
            <a:r>
              <a:rPr lang="en-US" sz="1800" dirty="0"/>
              <a:t>(“ps0”)</a:t>
            </a:r>
          </a:p>
          <a:p>
            <a:pPr lvl="1"/>
            <a:r>
              <a:rPr lang="en-US" sz="2000" dirty="0"/>
              <a:t>Enable distance sensor</a:t>
            </a:r>
          </a:p>
          <a:p>
            <a:pPr lvl="2"/>
            <a:r>
              <a:rPr lang="en-US" sz="1800" dirty="0"/>
              <a:t> </a:t>
            </a:r>
            <a:r>
              <a:rPr lang="en-US" sz="1800" dirty="0" err="1"/>
              <a:t>wb_distance_sensor_enable</a:t>
            </a:r>
            <a:r>
              <a:rPr lang="en-US" sz="1800" dirty="0"/>
              <a:t>(wonsu_ps0, TIME_STEP);</a:t>
            </a:r>
          </a:p>
          <a:p>
            <a:pPr lvl="1"/>
            <a:r>
              <a:rPr lang="en-US" sz="2000" dirty="0"/>
              <a:t>Get sensor data from the sensor</a:t>
            </a:r>
          </a:p>
          <a:p>
            <a:pPr lvl="2"/>
            <a:r>
              <a:rPr lang="en-US" sz="1600" dirty="0"/>
              <a:t> double ps_0_value = 0;</a:t>
            </a:r>
          </a:p>
          <a:p>
            <a:pPr lvl="2"/>
            <a:r>
              <a:rPr lang="en-US" sz="1600" dirty="0"/>
              <a:t> ps_0_value =  </a:t>
            </a:r>
            <a:r>
              <a:rPr lang="en-US" sz="1600" dirty="0" err="1"/>
              <a:t>wb_distance_sensor_get_value</a:t>
            </a:r>
            <a:r>
              <a:rPr lang="en-US" sz="1600" dirty="0"/>
              <a:t>(wonsu_ps0);</a:t>
            </a:r>
          </a:p>
          <a:p>
            <a:pPr lvl="1"/>
            <a:r>
              <a:rPr lang="en-US" sz="2000" dirty="0"/>
              <a:t>Display the data</a:t>
            </a:r>
          </a:p>
          <a:p>
            <a:pPr lvl="2"/>
            <a:r>
              <a:rPr lang="en-US" sz="1800" dirty="0" err="1"/>
              <a:t>printf</a:t>
            </a:r>
            <a:r>
              <a:rPr lang="en-US" sz="1800" dirty="0"/>
              <a:t>(“%f \n”, ps_0_value);</a:t>
            </a:r>
          </a:p>
          <a:p>
            <a:pPr lvl="2"/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6103"/>
          <a:stretch/>
        </p:blipFill>
        <p:spPr>
          <a:xfrm>
            <a:off x="7354100" y="4093436"/>
            <a:ext cx="4479516" cy="24013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04" y="461678"/>
            <a:ext cx="3384496" cy="34461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FD6FC8-C19D-4A47-A69B-50143C17640D}"/>
                  </a:ext>
                </a:extLst>
              </p14:cNvPr>
              <p14:cNvContentPartPr/>
              <p14:nvPr/>
            </p14:nvContentPartPr>
            <p14:xfrm>
              <a:off x="210600" y="3602880"/>
              <a:ext cx="7071120" cy="1591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FD6FC8-C19D-4A47-A69B-50143C1764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240" y="3593520"/>
                <a:ext cx="7089840" cy="16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405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3: Reading sensor data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(Q3) Enable a distance sensor and display both ps1 and p7</a:t>
            </a:r>
          </a:p>
          <a:p>
            <a:pPr lvl="1"/>
            <a:r>
              <a:rPr lang="en-US" dirty="0"/>
              <a:t>Hint: Add new enable sensor function and change of sensor name (p7)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8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3: Reading sensor data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 Code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mian</a:t>
            </a:r>
            <a:r>
              <a:rPr lang="en-US" dirty="0"/>
              <a:t> ()</a:t>
            </a:r>
          </a:p>
          <a:p>
            <a:pPr lvl="2"/>
            <a:r>
              <a:rPr lang="en-US" dirty="0" err="1"/>
              <a:t>WbDeviceTag</a:t>
            </a:r>
            <a:r>
              <a:rPr lang="en-US" dirty="0"/>
              <a:t> wonsu_ps0 = </a:t>
            </a:r>
            <a:r>
              <a:rPr lang="en-US" dirty="0" err="1"/>
              <a:t>wb_robot_get_device</a:t>
            </a:r>
            <a:r>
              <a:rPr lang="en-US" dirty="0"/>
              <a:t>("ps0");</a:t>
            </a:r>
          </a:p>
          <a:p>
            <a:pPr lvl="2"/>
            <a:r>
              <a:rPr lang="en-US" dirty="0" err="1"/>
              <a:t>WbDeviceTag</a:t>
            </a:r>
            <a:r>
              <a:rPr lang="en-US" dirty="0"/>
              <a:t> wonsu_ps7 = </a:t>
            </a:r>
            <a:r>
              <a:rPr lang="en-US" dirty="0" err="1"/>
              <a:t>wb_robot_get_device</a:t>
            </a:r>
            <a:r>
              <a:rPr lang="en-US" dirty="0"/>
              <a:t>("ps7");</a:t>
            </a:r>
          </a:p>
          <a:p>
            <a:pPr lvl="2"/>
            <a:r>
              <a:rPr lang="en-US" dirty="0" err="1"/>
              <a:t>wb_distance_sensor_enable</a:t>
            </a:r>
            <a:r>
              <a:rPr lang="en-US" dirty="0"/>
              <a:t>(wonsu_ps0, TIME_STEP);</a:t>
            </a:r>
          </a:p>
          <a:p>
            <a:pPr lvl="2"/>
            <a:r>
              <a:rPr lang="en-US" dirty="0" err="1"/>
              <a:t>wb_distance_sensor_enable</a:t>
            </a:r>
            <a:r>
              <a:rPr lang="en-US" dirty="0"/>
              <a:t>(wonsu_ps7, TIME_STEP);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 while loop</a:t>
            </a:r>
          </a:p>
          <a:p>
            <a:pPr lvl="2"/>
            <a:r>
              <a:rPr lang="en-US" dirty="0"/>
              <a:t>ps0_data = </a:t>
            </a:r>
            <a:r>
              <a:rPr lang="en-US" dirty="0" err="1"/>
              <a:t>wb_distance_sensor_get_value</a:t>
            </a:r>
            <a:r>
              <a:rPr lang="en-US" dirty="0"/>
              <a:t>(wonsu_ps0);</a:t>
            </a:r>
          </a:p>
          <a:p>
            <a:pPr lvl="2"/>
            <a:r>
              <a:rPr lang="en-US" dirty="0"/>
              <a:t>ps7_data = </a:t>
            </a:r>
            <a:r>
              <a:rPr lang="en-US" dirty="0" err="1"/>
              <a:t>wb_distance_sensor_get_value</a:t>
            </a:r>
            <a:r>
              <a:rPr lang="en-US" dirty="0"/>
              <a:t>(wonsu_ps7);</a:t>
            </a:r>
          </a:p>
          <a:p>
            <a:pPr lvl="2"/>
            <a:r>
              <a:rPr lang="en-US" dirty="0" err="1"/>
              <a:t>printf</a:t>
            </a:r>
            <a:r>
              <a:rPr lang="en-US" dirty="0"/>
              <a:t>("ps0 = %f, ps7 = %f \n", ps0_data, ps7_data);</a:t>
            </a:r>
          </a:p>
        </p:txBody>
      </p:sp>
    </p:spTree>
    <p:extLst>
      <p:ext uri="{BB962C8B-B14F-4D97-AF65-F5344CB8AC3E}">
        <p14:creationId xmlns:p14="http://schemas.microsoft.com/office/powerpoint/2010/main" val="1699519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3: Reading sensor data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(Q4) Add random walking to e-puck with collision avoidance</a:t>
            </a:r>
          </a:p>
          <a:p>
            <a:pPr lvl="1"/>
            <a:r>
              <a:rPr lang="en-US" dirty="0"/>
              <a:t>Don’t remove keyboard function</a:t>
            </a:r>
          </a:p>
          <a:p>
            <a:pPr lvl="1"/>
            <a:r>
              <a:rPr lang="en-US" dirty="0"/>
              <a:t>Add rand() function to make random velocity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ps</a:t>
            </a:r>
            <a:r>
              <a:rPr lang="en-US" dirty="0"/>
              <a:t> data exceeds 60, change the velocity of left and right motor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4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3: Reading sensor data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049142" cy="4865732"/>
          </a:xfrm>
        </p:spPr>
        <p:txBody>
          <a:bodyPr>
            <a:normAutofit fontScale="32500" lnSpcReduction="20000"/>
          </a:bodyPr>
          <a:lstStyle/>
          <a:p>
            <a:r>
              <a:rPr lang="en-US" sz="8600" dirty="0"/>
              <a:t>Add random walking to e-puck with collision avoidance</a:t>
            </a:r>
          </a:p>
          <a:p>
            <a:pPr marL="457200" lvl="1" indent="0">
              <a:buNone/>
            </a:pPr>
            <a:r>
              <a:rPr lang="en-US" sz="3400" dirty="0"/>
              <a:t> </a:t>
            </a:r>
            <a:r>
              <a:rPr lang="en-US" sz="3700" dirty="0"/>
              <a:t>if(</a:t>
            </a:r>
            <a:r>
              <a:rPr lang="en-US" sz="3700" dirty="0" err="1"/>
              <a:t>key_value</a:t>
            </a:r>
            <a:r>
              <a:rPr lang="en-US" sz="3700" dirty="0"/>
              <a:t> != -1) { ~~~~~~~~~~~~~~~~~~~~~~~~~~~~~~~~}</a:t>
            </a:r>
          </a:p>
          <a:p>
            <a:pPr marL="457200" lvl="1" indent="0">
              <a:buNone/>
            </a:pPr>
            <a:r>
              <a:rPr lang="en-US" sz="3700" dirty="0"/>
              <a:t> else</a:t>
            </a:r>
          </a:p>
          <a:p>
            <a:pPr marL="457200" lvl="1" indent="0">
              <a:buNone/>
            </a:pPr>
            <a:r>
              <a:rPr lang="en-US" sz="3700" dirty="0"/>
              <a:t>     {</a:t>
            </a:r>
          </a:p>
          <a:p>
            <a:pPr marL="457200" lvl="1" indent="0">
              <a:buNone/>
            </a:pPr>
            <a:r>
              <a:rPr lang="en-US" sz="3700" dirty="0"/>
              <a:t>       if (ps7_data &gt; 100) {</a:t>
            </a:r>
          </a:p>
          <a:p>
            <a:pPr marL="457200" lvl="1" indent="0">
              <a:buNone/>
            </a:pPr>
            <a:r>
              <a:rPr lang="en-US" sz="3700" dirty="0"/>
              <a:t>      // turn right</a:t>
            </a:r>
          </a:p>
          <a:p>
            <a:pPr marL="457200" lvl="1" indent="0">
              <a:buNone/>
            </a:pPr>
            <a:r>
              <a:rPr lang="en-US" sz="3700" dirty="0"/>
              <a:t>          </a:t>
            </a:r>
            <a:r>
              <a:rPr lang="en-US" sz="3700" dirty="0" err="1"/>
              <a:t>left_speed</a:t>
            </a:r>
            <a:r>
              <a:rPr lang="en-US" sz="3700" dirty="0"/>
              <a:t> += 0.5 * MAX_SPEED;</a:t>
            </a:r>
          </a:p>
          <a:p>
            <a:pPr marL="457200" lvl="1" indent="0">
              <a:buNone/>
            </a:pPr>
            <a:r>
              <a:rPr lang="en-US" sz="3700" dirty="0"/>
              <a:t>          </a:t>
            </a:r>
            <a:r>
              <a:rPr lang="en-US" sz="3700" dirty="0" err="1"/>
              <a:t>right_speed</a:t>
            </a:r>
            <a:r>
              <a:rPr lang="en-US" sz="3700" dirty="0"/>
              <a:t> -= 0.5 * MAX_SPEED;</a:t>
            </a:r>
          </a:p>
          <a:p>
            <a:pPr marL="457200" lvl="1" indent="0">
              <a:buNone/>
            </a:pPr>
            <a:r>
              <a:rPr lang="en-US" sz="3700" dirty="0"/>
              <a:t>        } </a:t>
            </a:r>
          </a:p>
          <a:p>
            <a:pPr marL="457200" lvl="1" indent="0">
              <a:buNone/>
            </a:pPr>
            <a:r>
              <a:rPr lang="en-US" sz="3700" dirty="0"/>
              <a:t>        else if (ps0_data &gt; 70) {</a:t>
            </a:r>
          </a:p>
          <a:p>
            <a:pPr marL="457200" lvl="1" indent="0">
              <a:buNone/>
            </a:pPr>
            <a:r>
              <a:rPr lang="en-US" sz="3700" dirty="0"/>
              <a:t>          // turn left</a:t>
            </a:r>
          </a:p>
          <a:p>
            <a:pPr marL="457200" lvl="1" indent="0">
              <a:buNone/>
            </a:pPr>
            <a:r>
              <a:rPr lang="en-US" sz="3700" dirty="0"/>
              <a:t>          </a:t>
            </a:r>
            <a:r>
              <a:rPr lang="en-US" sz="3700" dirty="0" err="1"/>
              <a:t>left_speed</a:t>
            </a:r>
            <a:r>
              <a:rPr lang="en-US" sz="3700" dirty="0"/>
              <a:t> -= 0.5 * MAX_SPEED;</a:t>
            </a:r>
          </a:p>
          <a:p>
            <a:pPr marL="457200" lvl="1" indent="0">
              <a:buNone/>
            </a:pPr>
            <a:r>
              <a:rPr lang="en-US" sz="3700" dirty="0"/>
              <a:t>          </a:t>
            </a:r>
            <a:r>
              <a:rPr lang="en-US" sz="3700" dirty="0" err="1"/>
              <a:t>right_speed</a:t>
            </a:r>
            <a:r>
              <a:rPr lang="en-US" sz="3700" dirty="0"/>
              <a:t> += 0.5 * MAX_SPEED;</a:t>
            </a:r>
          </a:p>
          <a:p>
            <a:pPr marL="457200" lvl="1" indent="0">
              <a:buNone/>
            </a:pPr>
            <a:r>
              <a:rPr lang="en-US" sz="3700" dirty="0"/>
              <a:t>        }</a:t>
            </a:r>
          </a:p>
          <a:p>
            <a:pPr marL="457200" lvl="1" indent="0">
              <a:buNone/>
            </a:pPr>
            <a:r>
              <a:rPr lang="en-US" sz="3700" dirty="0"/>
              <a:t>        else if( ps7_data &gt; 70 || ps0_data &gt; 70){</a:t>
            </a:r>
          </a:p>
          <a:p>
            <a:pPr marL="457200" lvl="1" indent="0">
              <a:buNone/>
            </a:pPr>
            <a:r>
              <a:rPr lang="en-US" sz="3700" dirty="0"/>
              <a:t>           </a:t>
            </a:r>
            <a:r>
              <a:rPr lang="en-US" sz="3700" dirty="0" err="1"/>
              <a:t>left_speed</a:t>
            </a:r>
            <a:r>
              <a:rPr lang="en-US" sz="3700" dirty="0"/>
              <a:t> = -MAX_SPEED;</a:t>
            </a:r>
          </a:p>
          <a:p>
            <a:pPr marL="457200" lvl="1" indent="0">
              <a:buNone/>
            </a:pPr>
            <a:r>
              <a:rPr lang="en-US" sz="3700" dirty="0"/>
              <a:t>           </a:t>
            </a:r>
            <a:r>
              <a:rPr lang="en-US" sz="3700" dirty="0" err="1"/>
              <a:t>right_speed</a:t>
            </a:r>
            <a:r>
              <a:rPr lang="en-US" sz="3700" dirty="0"/>
              <a:t> = -MAX_SPEED;</a:t>
            </a:r>
          </a:p>
          <a:p>
            <a:pPr marL="457200" lvl="1" indent="0">
              <a:buNone/>
            </a:pPr>
            <a:r>
              <a:rPr lang="en-US" sz="3700" dirty="0"/>
              <a:t>        }</a:t>
            </a:r>
          </a:p>
          <a:p>
            <a:pPr marL="457200" lvl="1" indent="0">
              <a:buNone/>
            </a:pPr>
            <a:r>
              <a:rPr lang="en-US" sz="3700" dirty="0"/>
              <a:t>        else</a:t>
            </a:r>
          </a:p>
          <a:p>
            <a:pPr marL="457200" lvl="1" indent="0">
              <a:buNone/>
            </a:pPr>
            <a:r>
              <a:rPr lang="en-US" sz="3700" dirty="0"/>
              <a:t>        {</a:t>
            </a:r>
          </a:p>
          <a:p>
            <a:pPr marL="457200" lvl="1" indent="0">
              <a:buNone/>
            </a:pPr>
            <a:r>
              <a:rPr lang="en-US" sz="3700" dirty="0"/>
              <a:t>          </a:t>
            </a:r>
            <a:r>
              <a:rPr lang="en-US" sz="3700" dirty="0" err="1"/>
              <a:t>left_speed</a:t>
            </a:r>
            <a:r>
              <a:rPr lang="en-US" sz="3700" dirty="0"/>
              <a:t> = (int)rand()%((int)MAX_SPEED + 1 - 0) + 0;</a:t>
            </a:r>
          </a:p>
          <a:p>
            <a:pPr marL="457200" lvl="1" indent="0">
              <a:buNone/>
            </a:pPr>
            <a:r>
              <a:rPr lang="en-US" sz="3700" dirty="0"/>
              <a:t>          </a:t>
            </a:r>
            <a:r>
              <a:rPr lang="en-US" sz="3700" dirty="0" err="1"/>
              <a:t>right_speed</a:t>
            </a:r>
            <a:r>
              <a:rPr lang="en-US" sz="3700" dirty="0"/>
              <a:t> = (int)rand()%((int)MAX_SPEED + 1 - 0) + 0;</a:t>
            </a:r>
          </a:p>
          <a:p>
            <a:pPr marL="457200" lvl="1" indent="0">
              <a:buNone/>
            </a:pPr>
            <a:r>
              <a:rPr lang="en-US" sz="3700" dirty="0"/>
              <a:t>        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62771" y="2052072"/>
            <a:ext cx="6096000" cy="372409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200"/>
              <a:t> </a:t>
            </a:r>
          </a:p>
          <a:p>
            <a:pPr lvl="1"/>
            <a:r>
              <a:rPr lang="en-US" sz="1400"/>
              <a:t>        if (</a:t>
            </a:r>
            <a:r>
              <a:rPr lang="en-US" sz="1400" err="1"/>
              <a:t>left_speed</a:t>
            </a:r>
            <a:r>
              <a:rPr lang="en-US" sz="1400"/>
              <a:t> &gt; MAX_SPEED){</a:t>
            </a:r>
          </a:p>
          <a:p>
            <a:pPr lvl="1"/>
            <a:r>
              <a:rPr lang="en-US" sz="1400"/>
              <a:t>          </a:t>
            </a:r>
            <a:r>
              <a:rPr lang="en-US" sz="1400" err="1"/>
              <a:t>left_speed</a:t>
            </a:r>
            <a:r>
              <a:rPr lang="en-US" sz="1400"/>
              <a:t> = MAX_SPEED;</a:t>
            </a:r>
          </a:p>
          <a:p>
            <a:pPr lvl="1"/>
            <a:r>
              <a:rPr lang="en-US" sz="1400"/>
              <a:t>        }</a:t>
            </a:r>
          </a:p>
          <a:p>
            <a:pPr lvl="1"/>
            <a:r>
              <a:rPr lang="en-US" sz="1400"/>
              <a:t>        if (</a:t>
            </a:r>
            <a:r>
              <a:rPr lang="en-US" sz="1400" err="1"/>
              <a:t>left_speed</a:t>
            </a:r>
            <a:r>
              <a:rPr lang="en-US" sz="1400"/>
              <a:t> &lt; -MAX_SPEED){</a:t>
            </a:r>
          </a:p>
          <a:p>
            <a:pPr lvl="1"/>
            <a:r>
              <a:rPr lang="en-US" sz="1400"/>
              <a:t>          </a:t>
            </a:r>
            <a:r>
              <a:rPr lang="en-US" sz="1400" err="1"/>
              <a:t>left_speed</a:t>
            </a:r>
            <a:r>
              <a:rPr lang="en-US" sz="1400"/>
              <a:t> = -MAX_SPEED;</a:t>
            </a:r>
          </a:p>
          <a:p>
            <a:pPr lvl="1"/>
            <a:r>
              <a:rPr lang="en-US" sz="1400"/>
              <a:t>        }</a:t>
            </a:r>
          </a:p>
          <a:p>
            <a:pPr lvl="1"/>
            <a:r>
              <a:rPr lang="en-US" sz="1400"/>
              <a:t>        if (</a:t>
            </a:r>
            <a:r>
              <a:rPr lang="en-US" sz="1400" err="1"/>
              <a:t>right_speed</a:t>
            </a:r>
            <a:r>
              <a:rPr lang="en-US" sz="1400"/>
              <a:t> &gt; MAX_SPEED){</a:t>
            </a:r>
          </a:p>
          <a:p>
            <a:pPr lvl="1"/>
            <a:r>
              <a:rPr lang="en-US" sz="1400"/>
              <a:t>          </a:t>
            </a:r>
            <a:r>
              <a:rPr lang="en-US" sz="1400" err="1"/>
              <a:t>right_speed</a:t>
            </a:r>
            <a:r>
              <a:rPr lang="en-US" sz="1400"/>
              <a:t> = MAX_SPEED;</a:t>
            </a:r>
          </a:p>
          <a:p>
            <a:pPr lvl="1"/>
            <a:r>
              <a:rPr lang="en-US" sz="1400"/>
              <a:t>        }</a:t>
            </a:r>
          </a:p>
          <a:p>
            <a:pPr lvl="1"/>
            <a:r>
              <a:rPr lang="en-US" sz="1400"/>
              <a:t>        if (</a:t>
            </a:r>
            <a:r>
              <a:rPr lang="en-US" sz="1400" err="1"/>
              <a:t>right_speed</a:t>
            </a:r>
            <a:r>
              <a:rPr lang="en-US" sz="1400"/>
              <a:t> &lt; -MAX_SPEED){</a:t>
            </a:r>
          </a:p>
          <a:p>
            <a:pPr lvl="1"/>
            <a:r>
              <a:rPr lang="en-US" sz="1400"/>
              <a:t>          </a:t>
            </a:r>
            <a:r>
              <a:rPr lang="en-US" sz="1400" err="1"/>
              <a:t>right_speed</a:t>
            </a:r>
            <a:r>
              <a:rPr lang="en-US" sz="1400"/>
              <a:t> =  -MAX_SPEED;</a:t>
            </a:r>
          </a:p>
          <a:p>
            <a:pPr lvl="1"/>
            <a:r>
              <a:rPr lang="en-US" sz="1400"/>
              <a:t>        }         </a:t>
            </a:r>
          </a:p>
          <a:p>
            <a:pPr lvl="1"/>
            <a:r>
              <a:rPr lang="en-US" sz="1400"/>
              <a:t>        </a:t>
            </a:r>
          </a:p>
          <a:p>
            <a:pPr lvl="1"/>
            <a:r>
              <a:rPr lang="en-US" sz="1400"/>
              <a:t>        </a:t>
            </a:r>
            <a:r>
              <a:rPr lang="en-US" sz="1400" err="1"/>
              <a:t>wb_motor_set_velocity</a:t>
            </a:r>
            <a:r>
              <a:rPr lang="en-US" sz="1400"/>
              <a:t>(</a:t>
            </a:r>
            <a:r>
              <a:rPr lang="en-US" sz="1400" err="1"/>
              <a:t>left_motor</a:t>
            </a:r>
            <a:r>
              <a:rPr lang="en-US" sz="1400"/>
              <a:t>, </a:t>
            </a:r>
            <a:r>
              <a:rPr lang="en-US" sz="1400" err="1"/>
              <a:t>left_speed</a:t>
            </a:r>
            <a:r>
              <a:rPr lang="en-US" sz="1400"/>
              <a:t>);</a:t>
            </a:r>
          </a:p>
          <a:p>
            <a:pPr lvl="1"/>
            <a:r>
              <a:rPr lang="en-US" sz="1400"/>
              <a:t>        </a:t>
            </a:r>
            <a:r>
              <a:rPr lang="en-US" sz="1400" err="1"/>
              <a:t>wb_motor_set_velocity</a:t>
            </a:r>
            <a:r>
              <a:rPr lang="en-US" sz="1400"/>
              <a:t>(</a:t>
            </a:r>
            <a:r>
              <a:rPr lang="en-US" sz="1400" err="1"/>
              <a:t>right_motor</a:t>
            </a:r>
            <a:r>
              <a:rPr lang="en-US" sz="1400"/>
              <a:t>, </a:t>
            </a:r>
            <a:r>
              <a:rPr lang="en-US" sz="1400" err="1"/>
              <a:t>right_speed</a:t>
            </a:r>
            <a:r>
              <a:rPr lang="en-US" sz="1400"/>
              <a:t>);        </a:t>
            </a:r>
          </a:p>
          <a:p>
            <a:pPr lvl="1"/>
            <a:r>
              <a:rPr lang="en-US" sz="1400"/>
              <a:t>     } </a:t>
            </a:r>
          </a:p>
        </p:txBody>
      </p:sp>
    </p:spTree>
    <p:extLst>
      <p:ext uri="{BB962C8B-B14F-4D97-AF65-F5344CB8AC3E}">
        <p14:creationId xmlns:p14="http://schemas.microsoft.com/office/powerpoint/2010/main" val="716034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Section 4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Apply algorithm</a:t>
            </a:r>
          </a:p>
        </p:txBody>
      </p:sp>
    </p:spTree>
    <p:extLst>
      <p:ext uri="{BB962C8B-B14F-4D97-AF65-F5344CB8AC3E}">
        <p14:creationId xmlns:p14="http://schemas.microsoft.com/office/powerpoint/2010/main" val="1307405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4: Apply algorithm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Apply Go-to-Goal Algorithm on </a:t>
            </a:r>
            <a:r>
              <a:rPr lang="en-US" err="1"/>
              <a:t>Webots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7E9ED-B5F2-4045-8B51-8070BF515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9788"/>
            <a:ext cx="3713252" cy="3908950"/>
          </a:xfrm>
          <a:prstGeom prst="rect">
            <a:avLst/>
          </a:prstGeom>
        </p:spPr>
      </p:pic>
      <p:pic>
        <p:nvPicPr>
          <p:cNvPr id="6" name="그림 4">
            <a:extLst>
              <a:ext uri="{FF2B5EF4-FFF2-40B4-BE49-F238E27FC236}">
                <a16:creationId xmlns:a16="http://schemas.microsoft.com/office/drawing/2014/main" id="{9897E88C-C524-4ED1-8868-1596C405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688" y="2812069"/>
            <a:ext cx="3067689" cy="3140198"/>
          </a:xfrm>
          <a:prstGeom prst="rect">
            <a:avLst/>
          </a:prstGeom>
        </p:spPr>
      </p:pic>
      <p:pic>
        <p:nvPicPr>
          <p:cNvPr id="7" name="그림 5">
            <a:extLst>
              <a:ext uri="{FF2B5EF4-FFF2-40B4-BE49-F238E27FC236}">
                <a16:creationId xmlns:a16="http://schemas.microsoft.com/office/drawing/2014/main" id="{7074F551-1A08-45BF-968D-92719E8D3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115" y="2812069"/>
            <a:ext cx="3220423" cy="31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55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4: Apply algorithm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Supervisor Node to get a current position and heading angle of the e-puck</a:t>
            </a:r>
          </a:p>
          <a:p>
            <a:pPr lvl="1"/>
            <a:r>
              <a:rPr lang="en-US" sz="2000" b="1"/>
              <a:t>Add </a:t>
            </a:r>
            <a:r>
              <a:rPr lang="en-US" sz="2000" b="1" err="1"/>
              <a:t>webots</a:t>
            </a:r>
            <a:r>
              <a:rPr lang="en-US" sz="2000" b="1"/>
              <a:t>/</a:t>
            </a:r>
            <a:r>
              <a:rPr lang="en-US" sz="2000" b="1" err="1"/>
              <a:t>supervisor.h</a:t>
            </a:r>
            <a:r>
              <a:rPr lang="en-US" sz="2000" b="1"/>
              <a:t> </a:t>
            </a:r>
          </a:p>
          <a:p>
            <a:pPr lvl="2"/>
            <a:r>
              <a:rPr lang="en-US" sz="1400"/>
              <a:t>#include &lt;</a:t>
            </a:r>
            <a:r>
              <a:rPr lang="en-US" sz="1400" err="1"/>
              <a:t>webots</a:t>
            </a:r>
            <a:r>
              <a:rPr lang="en-US" sz="1400"/>
              <a:t>/</a:t>
            </a:r>
            <a:r>
              <a:rPr lang="en-US" sz="1400" err="1"/>
              <a:t>supervisor.h</a:t>
            </a:r>
            <a:r>
              <a:rPr lang="en-US" sz="1400"/>
              <a:t>&gt;</a:t>
            </a:r>
          </a:p>
          <a:p>
            <a:pPr lvl="1"/>
            <a:r>
              <a:rPr lang="en-US" sz="2000" b="1"/>
              <a:t>Define </a:t>
            </a:r>
            <a:r>
              <a:rPr lang="en-US" sz="2000" b="1" err="1"/>
              <a:t>NodeRef</a:t>
            </a:r>
            <a:r>
              <a:rPr lang="en-US" sz="2000" b="1"/>
              <a:t>, and </a:t>
            </a:r>
            <a:r>
              <a:rPr lang="en-US" sz="2000" b="1" err="1"/>
              <a:t>WbfieldRef</a:t>
            </a:r>
            <a:r>
              <a:rPr lang="en-US" sz="2000" b="1"/>
              <a:t> to get the robot’s position and heading angle</a:t>
            </a:r>
          </a:p>
          <a:p>
            <a:pPr lvl="2"/>
            <a:r>
              <a:rPr lang="en-US" sz="1400" b="1" err="1"/>
              <a:t>WbNodeRef</a:t>
            </a:r>
            <a:r>
              <a:rPr lang="en-US" sz="1400" b="1"/>
              <a:t> </a:t>
            </a:r>
            <a:r>
              <a:rPr lang="en-US" sz="1400" b="1" err="1"/>
              <a:t>mybot</a:t>
            </a:r>
            <a:r>
              <a:rPr lang="en-US" sz="1400" b="1"/>
              <a:t> = </a:t>
            </a:r>
            <a:r>
              <a:rPr lang="en-US" sz="1400" b="1" err="1"/>
              <a:t>wb_supervisor_node_get_from_def</a:t>
            </a:r>
            <a:r>
              <a:rPr lang="en-US" sz="1400" b="1"/>
              <a:t>("e-puck");   // DEF name</a:t>
            </a:r>
          </a:p>
          <a:p>
            <a:pPr lvl="2"/>
            <a:r>
              <a:rPr lang="en-US" sz="1400" b="1" err="1"/>
              <a:t>WbFieldRef</a:t>
            </a:r>
            <a:r>
              <a:rPr lang="en-US" sz="1400" b="1"/>
              <a:t> </a:t>
            </a:r>
            <a:r>
              <a:rPr lang="en-US" sz="1400" b="1" err="1"/>
              <a:t>rotationFieldWbFieldRef</a:t>
            </a:r>
            <a:r>
              <a:rPr lang="en-US" sz="1400" b="1"/>
              <a:t> </a:t>
            </a:r>
            <a:r>
              <a:rPr lang="en-US" sz="1400" b="1" err="1"/>
              <a:t>translationField</a:t>
            </a:r>
            <a:r>
              <a:rPr lang="en-US" sz="1400" b="1"/>
              <a:t> = </a:t>
            </a:r>
            <a:r>
              <a:rPr lang="en-US" sz="1400" b="1" err="1"/>
              <a:t>wb_supervisor_node_get_field</a:t>
            </a:r>
            <a:r>
              <a:rPr lang="en-US" sz="1400" b="1"/>
              <a:t>(</a:t>
            </a:r>
            <a:r>
              <a:rPr lang="en-US" sz="1400" b="1" err="1"/>
              <a:t>mybot</a:t>
            </a:r>
            <a:r>
              <a:rPr lang="en-US" sz="1400" b="1"/>
              <a:t>, "translation");</a:t>
            </a:r>
          </a:p>
          <a:p>
            <a:pPr lvl="2"/>
            <a:r>
              <a:rPr lang="en-US" sz="1400" b="1" err="1"/>
              <a:t>WbFieldRef</a:t>
            </a:r>
            <a:r>
              <a:rPr lang="en-US" sz="1400" b="1"/>
              <a:t> </a:t>
            </a:r>
            <a:r>
              <a:rPr lang="en-US" sz="1400" b="1" err="1"/>
              <a:t>rotationField</a:t>
            </a:r>
            <a:r>
              <a:rPr lang="en-US" sz="1400" b="1"/>
              <a:t> = </a:t>
            </a:r>
            <a:r>
              <a:rPr lang="en-US" sz="1400" b="1" err="1"/>
              <a:t>wb_supervisor_node_get_field</a:t>
            </a:r>
            <a:r>
              <a:rPr lang="en-US" sz="1400" b="1"/>
              <a:t>(</a:t>
            </a:r>
            <a:r>
              <a:rPr lang="en-US" sz="1400" b="1" err="1"/>
              <a:t>mybot</a:t>
            </a:r>
            <a:r>
              <a:rPr lang="en-US" sz="1400" b="1"/>
              <a:t>, "rotation");</a:t>
            </a:r>
          </a:p>
          <a:p>
            <a:pPr lvl="1"/>
            <a:r>
              <a:rPr lang="en-US" sz="2000" b="1"/>
              <a:t> Get current position and heading angle from e-puck Node</a:t>
            </a:r>
          </a:p>
          <a:p>
            <a:pPr lvl="2"/>
            <a:r>
              <a:rPr lang="en-US" sz="1600" err="1"/>
              <a:t>const</a:t>
            </a:r>
            <a:r>
              <a:rPr lang="en-US" sz="1600"/>
              <a:t> double *translation = wb_supervisor_field_get_sf_vec3f(</a:t>
            </a:r>
            <a:r>
              <a:rPr lang="en-US" sz="1600" err="1"/>
              <a:t>translationField</a:t>
            </a:r>
            <a:r>
              <a:rPr lang="en-US" sz="1600"/>
              <a:t>);</a:t>
            </a:r>
          </a:p>
          <a:p>
            <a:pPr lvl="2"/>
            <a:r>
              <a:rPr lang="en-US" sz="1600" err="1"/>
              <a:t>const</a:t>
            </a:r>
            <a:r>
              <a:rPr lang="en-US" sz="1600"/>
              <a:t> double *rotation = </a:t>
            </a:r>
            <a:r>
              <a:rPr lang="en-US" sz="1600" err="1"/>
              <a:t>wb_supervisor_field_get_sf_rotation</a:t>
            </a:r>
            <a:r>
              <a:rPr lang="en-US" sz="1600"/>
              <a:t>(</a:t>
            </a:r>
            <a:r>
              <a:rPr lang="en-US" sz="1600" err="1"/>
              <a:t>rotationField</a:t>
            </a:r>
            <a:r>
              <a:rPr lang="en-US" sz="1600"/>
              <a:t>); </a:t>
            </a:r>
          </a:p>
          <a:p>
            <a:pPr lvl="1"/>
            <a:r>
              <a:rPr lang="en-US" sz="2000" b="1"/>
              <a:t>Display the data</a:t>
            </a:r>
          </a:p>
          <a:p>
            <a:pPr lvl="2"/>
            <a:r>
              <a:rPr lang="en-US" sz="1800"/>
              <a:t> </a:t>
            </a:r>
            <a:r>
              <a:rPr lang="en-US" sz="1800" err="1"/>
              <a:t>printf</a:t>
            </a:r>
            <a:r>
              <a:rPr lang="en-US" sz="1800"/>
              <a:t>("%f, %f, %f \n", translation[0], translation[2], rotation[3]);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3193"/>
            <a:ext cx="3399576" cy="41748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25361"/>
          <a:stretch/>
        </p:blipFill>
        <p:spPr>
          <a:xfrm>
            <a:off x="4161576" y="2681312"/>
            <a:ext cx="3554981" cy="41766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912" y="2763647"/>
            <a:ext cx="3358021" cy="4012018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89104"/>
          </a:xfrm>
        </p:spPr>
        <p:txBody>
          <a:bodyPr/>
          <a:lstStyle/>
          <a:p>
            <a:r>
              <a:rPr lang="de-DE"/>
              <a:t>Webots?</a:t>
            </a:r>
          </a:p>
          <a:p>
            <a:pPr lvl="1"/>
            <a:r>
              <a:rPr lang="en-US" sz="2000"/>
              <a:t>Included 45 Robot Models: </a:t>
            </a:r>
            <a:r>
              <a:rPr lang="en-US" sz="1600">
                <a:hlinkClick r:id="rId5"/>
              </a:rPr>
              <a:t>https://cyberbotics.com/doc/guide/robots</a:t>
            </a:r>
            <a:endParaRPr lang="en-US" sz="2000"/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12012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4: Apply algorithm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8461"/>
          </a:xfrm>
        </p:spPr>
        <p:txBody>
          <a:bodyPr>
            <a:normAutofit/>
          </a:bodyPr>
          <a:lstStyle/>
          <a:p>
            <a:r>
              <a:rPr lang="en-US"/>
              <a:t>Please visit the link to copy and paste the code</a:t>
            </a:r>
          </a:p>
          <a:p>
            <a:pPr lvl="1"/>
            <a:r>
              <a:rPr lang="en-US">
                <a:hlinkClick r:id="rId2"/>
              </a:rPr>
              <a:t>https://github.com/wonsu0513/webot_seminar/blob/master/mouse_key_motor.txt</a:t>
            </a:r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7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4: Apply algorithm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84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(Q5) Apply position control algorithm used in the assignment.</a:t>
            </a:r>
          </a:p>
          <a:p>
            <a:pPr lvl="1"/>
            <a:r>
              <a:rPr lang="en-US" dirty="0"/>
              <a:t>If you click a position on the floor, robot should go to the position using the position control algorithm.</a:t>
            </a:r>
          </a:p>
          <a:p>
            <a:pPr lvl="2"/>
            <a:r>
              <a:rPr lang="en-US" dirty="0"/>
              <a:t>Hint: </a:t>
            </a:r>
          </a:p>
          <a:p>
            <a:pPr lvl="3"/>
            <a:r>
              <a:rPr lang="en-US" dirty="0"/>
              <a:t>Add 5 </a:t>
            </a:r>
            <a:r>
              <a:rPr lang="en-US" dirty="0" err="1"/>
              <a:t>CardboardBox</a:t>
            </a:r>
            <a:r>
              <a:rPr lang="en-US" dirty="0"/>
              <a:t> and spread randomly them on the floor </a:t>
            </a:r>
          </a:p>
          <a:p>
            <a:pPr lvl="3"/>
            <a:r>
              <a:rPr lang="en-US" dirty="0"/>
              <a:t>Apply obstacle avoidance </a:t>
            </a:r>
          </a:p>
          <a:p>
            <a:pPr lvl="3"/>
            <a:r>
              <a:rPr lang="en-US" dirty="0"/>
              <a:t>Add Mouse Node to select goal position</a:t>
            </a:r>
          </a:p>
          <a:p>
            <a:pPr lvl="3"/>
            <a:r>
              <a:rPr lang="en-US" dirty="0"/>
              <a:t>Apply go-to-goal algorithm used in the HW</a:t>
            </a:r>
          </a:p>
          <a:p>
            <a:pPr lvl="4"/>
            <a:r>
              <a:rPr lang="en-US" dirty="0"/>
              <a:t>Make a new function to return two variables (</a:t>
            </a:r>
            <a:r>
              <a:rPr lang="en-US" dirty="0" err="1"/>
              <a:t>vR</a:t>
            </a:r>
            <a:r>
              <a:rPr lang="en-US" dirty="0"/>
              <a:t>, </a:t>
            </a:r>
            <a:r>
              <a:rPr lang="en-US" dirty="0" err="1"/>
              <a:t>vL</a:t>
            </a:r>
            <a:r>
              <a:rPr lang="en-US" dirty="0"/>
              <a:t>)</a:t>
            </a:r>
          </a:p>
          <a:p>
            <a:pPr lvl="5"/>
            <a:r>
              <a:rPr lang="en-US" dirty="0"/>
              <a:t>double* </a:t>
            </a:r>
            <a:r>
              <a:rPr lang="en-US" dirty="0" err="1"/>
              <a:t>robot_controller</a:t>
            </a:r>
            <a:r>
              <a:rPr lang="en-US" dirty="0"/>
              <a:t>(double* </a:t>
            </a:r>
            <a:r>
              <a:rPr lang="en-US" dirty="0" err="1"/>
              <a:t>start_pos</a:t>
            </a:r>
            <a:r>
              <a:rPr lang="en-US" dirty="0"/>
              <a:t>, double* </a:t>
            </a:r>
            <a:r>
              <a:rPr lang="en-US" dirty="0" err="1"/>
              <a:t>target_pos</a:t>
            </a:r>
            <a:r>
              <a:rPr lang="en-US" dirty="0"/>
              <a:t>) {</a:t>
            </a:r>
          </a:p>
          <a:p>
            <a:pPr marL="2743200" lvl="6" indent="0">
              <a:buNone/>
            </a:pPr>
            <a:r>
              <a:rPr lang="en-US" dirty="0"/>
              <a:t>// your code</a:t>
            </a:r>
          </a:p>
          <a:p>
            <a:pPr marL="2743200" lvl="6" indent="0">
              <a:buNone/>
            </a:pPr>
            <a:r>
              <a:rPr lang="en-US" dirty="0"/>
              <a:t> return </a:t>
            </a:r>
            <a:r>
              <a:rPr lang="en-US" dirty="0" err="1"/>
              <a:t>motor_velocity</a:t>
            </a:r>
            <a:r>
              <a:rPr lang="en-US" dirty="0"/>
              <a:t>;</a:t>
            </a:r>
          </a:p>
          <a:p>
            <a:pPr lvl="5"/>
            <a:r>
              <a:rPr lang="en-US" dirty="0"/>
              <a:t>}</a:t>
            </a:r>
          </a:p>
          <a:p>
            <a:pPr lvl="4"/>
            <a:r>
              <a:rPr lang="en-US" dirty="0"/>
              <a:t>Change the </a:t>
            </a:r>
            <a:r>
              <a:rPr lang="en-US" dirty="0" err="1"/>
              <a:t>matlab</a:t>
            </a:r>
            <a:r>
              <a:rPr lang="en-US" dirty="0"/>
              <a:t> code into C Language. </a:t>
            </a:r>
          </a:p>
          <a:p>
            <a:pPr lvl="4"/>
            <a:r>
              <a:rPr lang="en-US" dirty="0"/>
              <a:t>Move robot to Initial point (0.1, 0, 0.01)</a:t>
            </a:r>
          </a:p>
          <a:p>
            <a:pPr lvl="4"/>
            <a:r>
              <a:rPr lang="en-US" dirty="0"/>
              <a:t>If click some position, robot should go to the point.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35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4: Apply algorithm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464" y="2008261"/>
            <a:ext cx="3523097" cy="3606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747" y="2008261"/>
            <a:ext cx="3698504" cy="360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497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Thanks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89104"/>
          </a:xfrm>
        </p:spPr>
        <p:txBody>
          <a:bodyPr/>
          <a:lstStyle/>
          <a:p>
            <a:r>
              <a:rPr lang="de-DE"/>
              <a:t>Webots?</a:t>
            </a:r>
          </a:p>
          <a:p>
            <a:pPr lvl="1"/>
            <a:r>
              <a:rPr lang="en-US" sz="2000"/>
              <a:t>Included 45 Robot Models: </a:t>
            </a:r>
            <a:r>
              <a:rPr lang="en-US" sz="1600">
                <a:hlinkClick r:id="rId2"/>
              </a:rPr>
              <a:t>https://cyberbotics.com/doc/guide/robots</a:t>
            </a:r>
            <a:endParaRPr lang="en-US" sz="2000"/>
          </a:p>
          <a:p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1" y="2728074"/>
            <a:ext cx="2919750" cy="3996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37" y="2728074"/>
            <a:ext cx="3000563" cy="41299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225" y="2715509"/>
            <a:ext cx="2889588" cy="40217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2644"/>
          <a:stretch/>
        </p:blipFill>
        <p:spPr>
          <a:xfrm>
            <a:off x="8829114" y="2694734"/>
            <a:ext cx="3332189" cy="40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31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89104"/>
          </a:xfrm>
        </p:spPr>
        <p:txBody>
          <a:bodyPr/>
          <a:lstStyle/>
          <a:p>
            <a:r>
              <a:rPr lang="de-DE"/>
              <a:t>Webots?</a:t>
            </a:r>
          </a:p>
          <a:p>
            <a:pPr lvl="1"/>
            <a:r>
              <a:rPr lang="en-US" sz="2000"/>
              <a:t>Included 12 </a:t>
            </a:r>
            <a:r>
              <a:rPr lang="en-US" sz="2000" err="1"/>
              <a:t>Acuator</a:t>
            </a:r>
            <a:r>
              <a:rPr lang="en-US" sz="2000"/>
              <a:t> Models: </a:t>
            </a:r>
            <a:r>
              <a:rPr lang="en-US" sz="1600">
                <a:hlinkClick r:id="rId2"/>
              </a:rPr>
              <a:t>https://cyberbotics.com/doc/guide/robots</a:t>
            </a:r>
            <a:endParaRPr lang="en-US" sz="2000"/>
          </a:p>
          <a:p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652118"/>
            <a:ext cx="3333750" cy="39252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6" y="2711946"/>
            <a:ext cx="3272904" cy="380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0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</a:t>
            </a:r>
            <a:r>
              <a:rPr lang="en-US" err="1"/>
              <a:t>Webots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89104"/>
          </a:xfrm>
        </p:spPr>
        <p:txBody>
          <a:bodyPr/>
          <a:lstStyle/>
          <a:p>
            <a:r>
              <a:rPr lang="de-DE"/>
              <a:t>Webots?</a:t>
            </a:r>
          </a:p>
          <a:p>
            <a:pPr lvl="1"/>
            <a:r>
              <a:rPr lang="en-US" sz="2000"/>
              <a:t>Included 26 Sensor Models: </a:t>
            </a:r>
            <a:r>
              <a:rPr lang="en-US" sz="1600">
                <a:hlinkClick r:id="rId2"/>
              </a:rPr>
              <a:t>https://cyberbotics.com/doc/guide/robots</a:t>
            </a:r>
            <a:endParaRPr lang="en-US" sz="2000"/>
          </a:p>
          <a:p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2696276"/>
            <a:ext cx="3109913" cy="38369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13" y="2668804"/>
            <a:ext cx="3033310" cy="41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8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3252</Words>
  <Application>Microsoft Office PowerPoint</Application>
  <PresentationFormat>Widescreen</PresentationFormat>
  <Paragraphs>455</Paragraphs>
  <Slides>63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Wingdings</vt:lpstr>
      <vt:lpstr>Office 테마</vt:lpstr>
      <vt:lpstr>Webots Seminar</vt:lpstr>
      <vt:lpstr>Contents</vt:lpstr>
      <vt:lpstr>Download Webots</vt:lpstr>
      <vt:lpstr>Introduction of Webots</vt:lpstr>
      <vt:lpstr>Introduction of Webots</vt:lpstr>
      <vt:lpstr>Introduction of Webots</vt:lpstr>
      <vt:lpstr>Introduction of Webots</vt:lpstr>
      <vt:lpstr>Introduction of Webots</vt:lpstr>
      <vt:lpstr>Introduction of Webots</vt:lpstr>
      <vt:lpstr>Introduction of Webots</vt:lpstr>
      <vt:lpstr>Introduction of Webots</vt:lpstr>
      <vt:lpstr>Introduction of Webots</vt:lpstr>
      <vt:lpstr>Introduction of Webots</vt:lpstr>
      <vt:lpstr>Introduction of Webots</vt:lpstr>
      <vt:lpstr>Introduction of Webots</vt:lpstr>
      <vt:lpstr>Import VRML File</vt:lpstr>
      <vt:lpstr>Section 1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1: Create World and import Robot</vt:lpstr>
      <vt:lpstr>Section 2</vt:lpstr>
      <vt:lpstr>Section 2: Basic robot control</vt:lpstr>
      <vt:lpstr>Section 2: Basic robot control</vt:lpstr>
      <vt:lpstr>Section 2: Basic robot control</vt:lpstr>
      <vt:lpstr>Section 2: Basic robot control</vt:lpstr>
      <vt:lpstr>Section 2: Basic robot control</vt:lpstr>
      <vt:lpstr>Section 2: Basic robot control</vt:lpstr>
      <vt:lpstr>Section 2: Basic robot control</vt:lpstr>
      <vt:lpstr>Section 2: Basic robot control</vt:lpstr>
      <vt:lpstr>Section 2: Basic robot control</vt:lpstr>
      <vt:lpstr>Section 2: Basic robot control</vt:lpstr>
      <vt:lpstr>Section 2: Basic robot control</vt:lpstr>
      <vt:lpstr>Section 2: Basic robot control</vt:lpstr>
      <vt:lpstr>Section 2: Basic robot control</vt:lpstr>
      <vt:lpstr>Section 2: Basic robot control</vt:lpstr>
      <vt:lpstr>Brake Time</vt:lpstr>
      <vt:lpstr>Section 3</vt:lpstr>
      <vt:lpstr>Section 3: Reading sensor data</vt:lpstr>
      <vt:lpstr>Section 3: Reading sensor data</vt:lpstr>
      <vt:lpstr>Section 3: Reading sensor data</vt:lpstr>
      <vt:lpstr>Section 3: Reading sensor data</vt:lpstr>
      <vt:lpstr>Section 3: Reading sensor data</vt:lpstr>
      <vt:lpstr>Section 3: Reading sensor data</vt:lpstr>
      <vt:lpstr>Section 3: Reading sensor data</vt:lpstr>
      <vt:lpstr>Section 4</vt:lpstr>
      <vt:lpstr>Section 4: Apply algorithm</vt:lpstr>
      <vt:lpstr>Section 4: Apply algorithm</vt:lpstr>
      <vt:lpstr>Section 4: Apply algorithm</vt:lpstr>
      <vt:lpstr>Section 4: Apply algorithm</vt:lpstr>
      <vt:lpstr>Section 4: Apply algorithm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Webots Seminar</dc:title>
  <dc:creator>Wonse Jo</dc:creator>
  <cp:lastModifiedBy>Wonse Jo</cp:lastModifiedBy>
  <cp:revision>1</cp:revision>
  <dcterms:created xsi:type="dcterms:W3CDTF">2019-04-06T22:20:37Z</dcterms:created>
  <dcterms:modified xsi:type="dcterms:W3CDTF">2020-03-25T17:13:49Z</dcterms:modified>
</cp:coreProperties>
</file>